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gif" ContentType="image/gif"/>
  <Default Extension="tiff" ContentType="image/tiff"/>
  <Default Extension="vml" ContentType="application/vnd.openxmlformats-officedocument.vmlDrawing"/>
  <Default Extension="xlsx" ContentType="application/vnd.openxmlformats-officedocument.spreadsheetml.sheet"/>
  <Default Extension="jpg" ContentType="image/jpeg"/>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Lst>
  <p:notesMasterIdLst>
    <p:notesMasterId r:id="rId72"/>
  </p:notesMasterIdLst>
  <p:sldIdLst>
    <p:sldId id="305" r:id="rId4"/>
    <p:sldId id="269" r:id="rId5"/>
    <p:sldId id="257" r:id="rId6"/>
    <p:sldId id="315" r:id="rId7"/>
    <p:sldId id="289" r:id="rId8"/>
    <p:sldId id="272" r:id="rId9"/>
    <p:sldId id="304" r:id="rId10"/>
    <p:sldId id="282" r:id="rId11"/>
    <p:sldId id="318" r:id="rId12"/>
    <p:sldId id="309" r:id="rId13"/>
    <p:sldId id="281" r:id="rId14"/>
    <p:sldId id="259" r:id="rId15"/>
    <p:sldId id="283" r:id="rId16"/>
    <p:sldId id="280" r:id="rId17"/>
    <p:sldId id="278" r:id="rId18"/>
    <p:sldId id="261" r:id="rId19"/>
    <p:sldId id="288" r:id="rId20"/>
    <p:sldId id="290" r:id="rId21"/>
    <p:sldId id="294" r:id="rId22"/>
    <p:sldId id="276" r:id="rId23"/>
    <p:sldId id="295" r:id="rId24"/>
    <p:sldId id="296" r:id="rId25"/>
    <p:sldId id="297" r:id="rId26"/>
    <p:sldId id="298" r:id="rId27"/>
    <p:sldId id="299" r:id="rId28"/>
    <p:sldId id="300" r:id="rId29"/>
    <p:sldId id="301" r:id="rId30"/>
    <p:sldId id="323" r:id="rId31"/>
    <p:sldId id="279" r:id="rId32"/>
    <p:sldId id="273" r:id="rId33"/>
    <p:sldId id="308" r:id="rId34"/>
    <p:sldId id="312" r:id="rId35"/>
    <p:sldId id="262" r:id="rId36"/>
    <p:sldId id="303" r:id="rId37"/>
    <p:sldId id="302" r:id="rId38"/>
    <p:sldId id="310" r:id="rId39"/>
    <p:sldId id="324" r:id="rId40"/>
    <p:sldId id="326" r:id="rId41"/>
    <p:sldId id="327" r:id="rId42"/>
    <p:sldId id="328" r:id="rId43"/>
    <p:sldId id="329" r:id="rId44"/>
    <p:sldId id="330" r:id="rId45"/>
    <p:sldId id="331" r:id="rId46"/>
    <p:sldId id="332" r:id="rId47"/>
    <p:sldId id="333" r:id="rId48"/>
    <p:sldId id="334" r:id="rId49"/>
    <p:sldId id="335" r:id="rId50"/>
    <p:sldId id="336" r:id="rId51"/>
    <p:sldId id="337" r:id="rId52"/>
    <p:sldId id="338" r:id="rId53"/>
    <p:sldId id="339" r:id="rId54"/>
    <p:sldId id="340" r:id="rId55"/>
    <p:sldId id="341" r:id="rId56"/>
    <p:sldId id="342" r:id="rId57"/>
    <p:sldId id="343" r:id="rId58"/>
    <p:sldId id="344" r:id="rId59"/>
    <p:sldId id="345" r:id="rId60"/>
    <p:sldId id="346" r:id="rId61"/>
    <p:sldId id="347" r:id="rId62"/>
    <p:sldId id="348" r:id="rId63"/>
    <p:sldId id="349" r:id="rId64"/>
    <p:sldId id="350" r:id="rId65"/>
    <p:sldId id="351" r:id="rId66"/>
    <p:sldId id="355" r:id="rId67"/>
    <p:sldId id="352" r:id="rId68"/>
    <p:sldId id="353" r:id="rId69"/>
    <p:sldId id="265" r:id="rId70"/>
    <p:sldId id="354" r:id="rId7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CC33"/>
    <a:srgbClr val="000099"/>
    <a:srgbClr val="66FF33"/>
    <a:srgbClr val="9900CC"/>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6912" autoAdjust="0"/>
    <p:restoredTop sz="94660"/>
  </p:normalViewPr>
  <p:slideViewPr>
    <p:cSldViewPr>
      <p:cViewPr>
        <p:scale>
          <a:sx n="66" d="100"/>
          <a:sy n="66" d="100"/>
        </p:scale>
        <p:origin x="-1260" y="-16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slide" Target="slides/slide60.xml"/><Relationship Id="rId68" Type="http://schemas.openxmlformats.org/officeDocument/2006/relationships/slide" Target="slides/slide65.xml"/><Relationship Id="rId76" Type="http://schemas.openxmlformats.org/officeDocument/2006/relationships/tableStyles" Target="tableStyles.xml"/><Relationship Id="rId7" Type="http://schemas.openxmlformats.org/officeDocument/2006/relationships/slide" Target="slides/slide4.xml"/><Relationship Id="rId71" Type="http://schemas.openxmlformats.org/officeDocument/2006/relationships/slide" Target="slides/slide68.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slide" Target="slides/slide63.xml"/><Relationship Id="rId74"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61" Type="http://schemas.openxmlformats.org/officeDocument/2006/relationships/slide" Target="slides/slide58.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notesMaster" Target="notesMasters/notesMaster1.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s>
</file>

<file path=ppt/diagrams/_rels/data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eg"/><Relationship Id="rId1" Type="http://schemas.openxmlformats.org/officeDocument/2006/relationships/image" Target="../media/image4.jpg"/><Relationship Id="rId4" Type="http://schemas.openxmlformats.org/officeDocument/2006/relationships/image" Target="../media/image7.jpg"/></Relationships>
</file>

<file path=ppt/diagrams/_rels/data3.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image" Target="../media/image33.jpg"/><Relationship Id="rId1" Type="http://schemas.openxmlformats.org/officeDocument/2006/relationships/image" Target="../media/image32.jpg"/><Relationship Id="rId4" Type="http://schemas.openxmlformats.org/officeDocument/2006/relationships/image" Target="../media/image35.png"/></Relationships>
</file>

<file path=ppt/diagrams/_rels/drawing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5.jpeg"/><Relationship Id="rId1" Type="http://schemas.openxmlformats.org/officeDocument/2006/relationships/image" Target="../media/image4.jpg"/><Relationship Id="rId4" Type="http://schemas.openxmlformats.org/officeDocument/2006/relationships/image" Target="../media/image6.jpg"/></Relationships>
</file>

<file path=ppt/diagrams/_rels/drawing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3.jpg"/><Relationship Id="rId1" Type="http://schemas.openxmlformats.org/officeDocument/2006/relationships/image" Target="../media/image32.jpg"/><Relationship Id="rId4" Type="http://schemas.openxmlformats.org/officeDocument/2006/relationships/image" Target="../media/image34.jpg"/></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7879263-52C6-4BFA-8BE3-F77CA3E36DB5}" type="doc">
      <dgm:prSet loTypeId="urn:microsoft.com/office/officeart/2008/layout/HexagonCluster" loCatId="picture" qsTypeId="urn:microsoft.com/office/officeart/2005/8/quickstyle/simple1" qsCatId="simple" csTypeId="urn:microsoft.com/office/officeart/2005/8/colors/colorful5" csCatId="colorful" phldr="1"/>
      <dgm:spPr/>
      <dgm:t>
        <a:bodyPr/>
        <a:lstStyle/>
        <a:p>
          <a:endParaRPr lang="en-US"/>
        </a:p>
      </dgm:t>
    </dgm:pt>
    <dgm:pt modelId="{7FFA14D2-B4E3-4C65-9583-67EDE886B0B9}">
      <dgm:prSet phldrT="[Text]"/>
      <dgm:spPr/>
      <dgm:t>
        <a:bodyPr/>
        <a:lstStyle/>
        <a:p>
          <a:r>
            <a:rPr lang="en-US" b="1" dirty="0" smtClean="0">
              <a:solidFill>
                <a:srgbClr val="002060"/>
              </a:solidFill>
              <a:latin typeface="Lucida Calligraphy" panose="03010101010101010101" pitchFamily="66" charset="0"/>
            </a:rPr>
            <a:t>Social Man</a:t>
          </a:r>
          <a:endParaRPr lang="en-US" b="1" dirty="0">
            <a:solidFill>
              <a:srgbClr val="002060"/>
            </a:solidFill>
            <a:latin typeface="Lucida Calligraphy" panose="03010101010101010101" pitchFamily="66" charset="0"/>
          </a:endParaRPr>
        </a:p>
      </dgm:t>
    </dgm:pt>
    <dgm:pt modelId="{39F87911-841D-403B-B396-B9A63899FE9C}" type="parTrans" cxnId="{F2E388C1-3405-4CCA-A8CE-1776535F2572}">
      <dgm:prSet/>
      <dgm:spPr/>
      <dgm:t>
        <a:bodyPr/>
        <a:lstStyle/>
        <a:p>
          <a:endParaRPr lang="en-US" b="1">
            <a:solidFill>
              <a:srgbClr val="002060"/>
            </a:solidFill>
            <a:latin typeface="Lucida Calligraphy" panose="03010101010101010101" pitchFamily="66" charset="0"/>
          </a:endParaRPr>
        </a:p>
      </dgm:t>
    </dgm:pt>
    <dgm:pt modelId="{5B484175-100D-42A7-8567-A681D5105630}" type="sibTrans" cxnId="{F2E388C1-3405-4CCA-A8CE-1776535F2572}">
      <dgm:prSet/>
      <dgm:spPr>
        <a:blipFill>
          <a:blip xmlns:r="http://schemas.openxmlformats.org/officeDocument/2006/relationships" r:embed="rId1">
            <a:extLst>
              <a:ext uri="{28A0092B-C50C-407E-A947-70E740481C1C}">
                <a14:useLocalDpi xmlns:a14="http://schemas.microsoft.com/office/drawing/2010/main" val="0"/>
              </a:ext>
            </a:extLst>
          </a:blip>
          <a:srcRect/>
          <a:stretch>
            <a:fillRect t="-11000" b="-11000"/>
          </a:stretch>
        </a:blipFill>
      </dgm:spPr>
      <dgm:t>
        <a:bodyPr/>
        <a:lstStyle/>
        <a:p>
          <a:endParaRPr lang="en-US" b="1">
            <a:solidFill>
              <a:srgbClr val="002060"/>
            </a:solidFill>
            <a:latin typeface="Lucida Calligraphy" panose="03010101010101010101" pitchFamily="66" charset="0"/>
          </a:endParaRPr>
        </a:p>
      </dgm:t>
    </dgm:pt>
    <dgm:pt modelId="{1E7245A5-1176-417A-ABB3-9C6435C5DE27}">
      <dgm:prSet phldrT="[Text]"/>
      <dgm:spPr/>
      <dgm:t>
        <a:bodyPr/>
        <a:lstStyle/>
        <a:p>
          <a:r>
            <a:rPr lang="en-US" b="1" dirty="0" smtClean="0">
              <a:solidFill>
                <a:srgbClr val="002060"/>
              </a:solidFill>
              <a:latin typeface="Lucida Calligraphy" panose="03010101010101010101" pitchFamily="66" charset="0"/>
            </a:rPr>
            <a:t>Economic Man</a:t>
          </a:r>
          <a:endParaRPr lang="en-US" b="1" dirty="0">
            <a:solidFill>
              <a:srgbClr val="002060"/>
            </a:solidFill>
            <a:latin typeface="Lucida Calligraphy" panose="03010101010101010101" pitchFamily="66" charset="0"/>
          </a:endParaRPr>
        </a:p>
      </dgm:t>
    </dgm:pt>
    <dgm:pt modelId="{31AC2393-A76A-481F-8736-5E6627772DC8}" type="parTrans" cxnId="{4946DD73-725A-4686-81AC-79D2CFCF592A}">
      <dgm:prSet/>
      <dgm:spPr/>
      <dgm:t>
        <a:bodyPr/>
        <a:lstStyle/>
        <a:p>
          <a:endParaRPr lang="en-US" b="1">
            <a:solidFill>
              <a:srgbClr val="002060"/>
            </a:solidFill>
            <a:latin typeface="Lucida Calligraphy" panose="03010101010101010101" pitchFamily="66" charset="0"/>
          </a:endParaRPr>
        </a:p>
      </dgm:t>
    </dgm:pt>
    <dgm:pt modelId="{3DDE9CAA-5192-4139-A374-0AF71FFB2FDE}" type="sibTrans" cxnId="{4946DD73-725A-4686-81AC-79D2CFCF592A}">
      <dgm:prSet/>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l="-2000" r="-2000"/>
          </a:stretch>
        </a:blipFill>
      </dgm:spPr>
      <dgm:t>
        <a:bodyPr/>
        <a:lstStyle/>
        <a:p>
          <a:endParaRPr lang="en-US" b="1">
            <a:solidFill>
              <a:srgbClr val="002060"/>
            </a:solidFill>
            <a:latin typeface="Lucida Calligraphy" panose="03010101010101010101" pitchFamily="66" charset="0"/>
          </a:endParaRPr>
        </a:p>
      </dgm:t>
    </dgm:pt>
    <dgm:pt modelId="{65EAFFBC-512B-4B86-BEE9-BC9446D5C0B9}">
      <dgm:prSet phldrT="[Text]"/>
      <dgm:spPr/>
      <dgm:t>
        <a:bodyPr/>
        <a:lstStyle/>
        <a:p>
          <a:r>
            <a:rPr lang="en-US" b="1" dirty="0" smtClean="0">
              <a:solidFill>
                <a:srgbClr val="002060"/>
              </a:solidFill>
              <a:latin typeface="Lucida Calligraphy" panose="03010101010101010101" pitchFamily="66" charset="0"/>
            </a:rPr>
            <a:t>Cultural Man</a:t>
          </a:r>
          <a:endParaRPr lang="en-US" b="1" dirty="0">
            <a:solidFill>
              <a:srgbClr val="002060"/>
            </a:solidFill>
            <a:latin typeface="Lucida Calligraphy" panose="03010101010101010101" pitchFamily="66" charset="0"/>
          </a:endParaRPr>
        </a:p>
      </dgm:t>
    </dgm:pt>
    <dgm:pt modelId="{201B1AEF-478C-4E39-B445-FC5AAF60F178}" type="parTrans" cxnId="{CC4CD003-A879-49FC-8459-FFC05A1D4348}">
      <dgm:prSet/>
      <dgm:spPr/>
      <dgm:t>
        <a:bodyPr/>
        <a:lstStyle/>
        <a:p>
          <a:endParaRPr lang="en-US" b="1">
            <a:solidFill>
              <a:srgbClr val="002060"/>
            </a:solidFill>
            <a:latin typeface="Lucida Calligraphy" panose="03010101010101010101" pitchFamily="66" charset="0"/>
          </a:endParaRPr>
        </a:p>
      </dgm:t>
    </dgm:pt>
    <dgm:pt modelId="{4DA23619-1496-444C-A686-4A5A7EF9A574}" type="sibTrans" cxnId="{CC4CD003-A879-49FC-8459-FFC05A1D4348}">
      <dgm:prSet/>
      <dgm:spPr>
        <a:blipFill>
          <a:blip xmlns:r="http://schemas.openxmlformats.org/officeDocument/2006/relationships" r:embed="rId3">
            <a:extLst>
              <a:ext uri="{28A0092B-C50C-407E-A947-70E740481C1C}">
                <a14:useLocalDpi xmlns:a14="http://schemas.microsoft.com/office/drawing/2010/main" val="0"/>
              </a:ext>
            </a:extLst>
          </a:blip>
          <a:srcRect/>
          <a:stretch>
            <a:fillRect t="-10000" b="-10000"/>
          </a:stretch>
        </a:blipFill>
      </dgm:spPr>
      <dgm:t>
        <a:bodyPr/>
        <a:lstStyle/>
        <a:p>
          <a:endParaRPr lang="en-US" b="1">
            <a:solidFill>
              <a:srgbClr val="002060"/>
            </a:solidFill>
            <a:latin typeface="Lucida Calligraphy" panose="03010101010101010101" pitchFamily="66" charset="0"/>
          </a:endParaRPr>
        </a:p>
      </dgm:t>
    </dgm:pt>
    <dgm:pt modelId="{843C32FC-0195-4173-8779-43BD20C30800}">
      <dgm:prSet/>
      <dgm:spPr/>
      <dgm:t>
        <a:bodyPr/>
        <a:lstStyle/>
        <a:p>
          <a:r>
            <a:rPr lang="en-US" b="1" dirty="0" smtClean="0">
              <a:solidFill>
                <a:srgbClr val="002060"/>
              </a:solidFill>
              <a:latin typeface="Lucida Calligraphy" panose="03010101010101010101" pitchFamily="66" charset="0"/>
            </a:rPr>
            <a:t>Composite Man</a:t>
          </a:r>
          <a:endParaRPr lang="en-US" b="1" dirty="0">
            <a:solidFill>
              <a:srgbClr val="002060"/>
            </a:solidFill>
            <a:latin typeface="Lucida Calligraphy" panose="03010101010101010101" pitchFamily="66" charset="0"/>
          </a:endParaRPr>
        </a:p>
      </dgm:t>
    </dgm:pt>
    <dgm:pt modelId="{E333FA64-BED2-445F-8244-7110BF577416}" type="parTrans" cxnId="{E8B2A82F-FE20-46E6-840A-B071E16C011F}">
      <dgm:prSet/>
      <dgm:spPr/>
      <dgm:t>
        <a:bodyPr/>
        <a:lstStyle/>
        <a:p>
          <a:endParaRPr lang="en-US" b="1">
            <a:solidFill>
              <a:srgbClr val="002060"/>
            </a:solidFill>
            <a:latin typeface="Lucida Calligraphy" panose="03010101010101010101" pitchFamily="66" charset="0"/>
          </a:endParaRPr>
        </a:p>
      </dgm:t>
    </dgm:pt>
    <dgm:pt modelId="{84A89D9C-2D9A-48D3-A418-611C00B35B74}" type="sibTrans" cxnId="{E8B2A82F-FE20-46E6-840A-B071E16C011F}">
      <dgm:prSet/>
      <dgm:spPr>
        <a:blipFill>
          <a:blip xmlns:r="http://schemas.openxmlformats.org/officeDocument/2006/relationships" r:embed="rId4">
            <a:extLst>
              <a:ext uri="{28A0092B-C50C-407E-A947-70E740481C1C}">
                <a14:useLocalDpi xmlns:a14="http://schemas.microsoft.com/office/drawing/2010/main" val="0"/>
              </a:ext>
            </a:extLst>
          </a:blip>
          <a:srcRect/>
          <a:stretch>
            <a:fillRect t="-23000" b="-23000"/>
          </a:stretch>
        </a:blipFill>
      </dgm:spPr>
      <dgm:t>
        <a:bodyPr/>
        <a:lstStyle/>
        <a:p>
          <a:endParaRPr lang="en-US" b="1">
            <a:solidFill>
              <a:srgbClr val="002060"/>
            </a:solidFill>
            <a:latin typeface="Lucida Calligraphy" panose="03010101010101010101" pitchFamily="66" charset="0"/>
          </a:endParaRPr>
        </a:p>
      </dgm:t>
    </dgm:pt>
    <dgm:pt modelId="{61D301B4-F540-4CAD-ACD8-FC58F15B86D6}" type="pres">
      <dgm:prSet presAssocID="{47879263-52C6-4BFA-8BE3-F77CA3E36DB5}" presName="Name0" presStyleCnt="0">
        <dgm:presLayoutVars>
          <dgm:chMax val="21"/>
          <dgm:chPref val="21"/>
        </dgm:presLayoutVars>
      </dgm:prSet>
      <dgm:spPr/>
      <dgm:t>
        <a:bodyPr/>
        <a:lstStyle/>
        <a:p>
          <a:endParaRPr lang="en-US"/>
        </a:p>
      </dgm:t>
    </dgm:pt>
    <dgm:pt modelId="{5E227BA7-BDB6-4A67-9A09-206E75179BEC}" type="pres">
      <dgm:prSet presAssocID="{7FFA14D2-B4E3-4C65-9583-67EDE886B0B9}" presName="text1" presStyleCnt="0"/>
      <dgm:spPr/>
    </dgm:pt>
    <dgm:pt modelId="{4FABDEBE-34A2-452C-A412-8123B8069A22}" type="pres">
      <dgm:prSet presAssocID="{7FFA14D2-B4E3-4C65-9583-67EDE886B0B9}" presName="textRepeatNode" presStyleLbl="alignNode1" presStyleIdx="0" presStyleCnt="4">
        <dgm:presLayoutVars>
          <dgm:chMax val="0"/>
          <dgm:chPref val="0"/>
          <dgm:bulletEnabled val="1"/>
        </dgm:presLayoutVars>
      </dgm:prSet>
      <dgm:spPr/>
      <dgm:t>
        <a:bodyPr/>
        <a:lstStyle/>
        <a:p>
          <a:endParaRPr lang="en-US"/>
        </a:p>
      </dgm:t>
    </dgm:pt>
    <dgm:pt modelId="{CB88E9D4-383D-432D-A095-07C73105DE13}" type="pres">
      <dgm:prSet presAssocID="{7FFA14D2-B4E3-4C65-9583-67EDE886B0B9}" presName="textaccent1" presStyleCnt="0"/>
      <dgm:spPr/>
    </dgm:pt>
    <dgm:pt modelId="{EE2FB525-A015-4579-A96C-E68334681F86}" type="pres">
      <dgm:prSet presAssocID="{7FFA14D2-B4E3-4C65-9583-67EDE886B0B9}" presName="accentRepeatNode" presStyleLbl="solidAlignAcc1" presStyleIdx="0" presStyleCnt="8"/>
      <dgm:spPr/>
    </dgm:pt>
    <dgm:pt modelId="{EAF0D015-D6D4-48C2-9719-B368133E6380}" type="pres">
      <dgm:prSet presAssocID="{5B484175-100D-42A7-8567-A681D5105630}" presName="image1" presStyleCnt="0"/>
      <dgm:spPr/>
    </dgm:pt>
    <dgm:pt modelId="{9F1CF8F1-1B88-408A-97B6-417A95DD01EC}" type="pres">
      <dgm:prSet presAssocID="{5B484175-100D-42A7-8567-A681D5105630}" presName="imageRepeatNode" presStyleLbl="alignAcc1" presStyleIdx="0" presStyleCnt="4"/>
      <dgm:spPr/>
      <dgm:t>
        <a:bodyPr/>
        <a:lstStyle/>
        <a:p>
          <a:endParaRPr lang="en-US"/>
        </a:p>
      </dgm:t>
    </dgm:pt>
    <dgm:pt modelId="{1B783066-1C9E-4DD6-8F85-B6DC3A67F2C5}" type="pres">
      <dgm:prSet presAssocID="{5B484175-100D-42A7-8567-A681D5105630}" presName="imageaccent1" presStyleCnt="0"/>
      <dgm:spPr/>
    </dgm:pt>
    <dgm:pt modelId="{2364B59A-7986-4308-8565-4C504AF0FC00}" type="pres">
      <dgm:prSet presAssocID="{5B484175-100D-42A7-8567-A681D5105630}" presName="accentRepeatNode" presStyleLbl="solidAlignAcc1" presStyleIdx="1" presStyleCnt="8"/>
      <dgm:spPr/>
    </dgm:pt>
    <dgm:pt modelId="{9B8A22C9-AAD0-450A-9CB1-3DE326FE37B7}" type="pres">
      <dgm:prSet presAssocID="{1E7245A5-1176-417A-ABB3-9C6435C5DE27}" presName="text2" presStyleCnt="0"/>
      <dgm:spPr/>
    </dgm:pt>
    <dgm:pt modelId="{87FA0C75-F658-4766-B6CD-1C605E9BC6F0}" type="pres">
      <dgm:prSet presAssocID="{1E7245A5-1176-417A-ABB3-9C6435C5DE27}" presName="textRepeatNode" presStyleLbl="alignNode1" presStyleIdx="1" presStyleCnt="4">
        <dgm:presLayoutVars>
          <dgm:chMax val="0"/>
          <dgm:chPref val="0"/>
          <dgm:bulletEnabled val="1"/>
        </dgm:presLayoutVars>
      </dgm:prSet>
      <dgm:spPr/>
      <dgm:t>
        <a:bodyPr/>
        <a:lstStyle/>
        <a:p>
          <a:endParaRPr lang="en-US"/>
        </a:p>
      </dgm:t>
    </dgm:pt>
    <dgm:pt modelId="{BEE05A82-0C3C-4A75-B2E8-80AA73FF83F8}" type="pres">
      <dgm:prSet presAssocID="{1E7245A5-1176-417A-ABB3-9C6435C5DE27}" presName="textaccent2" presStyleCnt="0"/>
      <dgm:spPr/>
    </dgm:pt>
    <dgm:pt modelId="{699A0021-3E72-4BBE-AE71-3DB72DA90E8F}" type="pres">
      <dgm:prSet presAssocID="{1E7245A5-1176-417A-ABB3-9C6435C5DE27}" presName="accentRepeatNode" presStyleLbl="solidAlignAcc1" presStyleIdx="2" presStyleCnt="8"/>
      <dgm:spPr/>
    </dgm:pt>
    <dgm:pt modelId="{74A32E80-ED88-406F-8FA0-ABE05D4687CA}" type="pres">
      <dgm:prSet presAssocID="{3DDE9CAA-5192-4139-A374-0AF71FFB2FDE}" presName="image2" presStyleCnt="0"/>
      <dgm:spPr/>
    </dgm:pt>
    <dgm:pt modelId="{90675A21-06F2-447E-A05B-18A26D7D5A0E}" type="pres">
      <dgm:prSet presAssocID="{3DDE9CAA-5192-4139-A374-0AF71FFB2FDE}" presName="imageRepeatNode" presStyleLbl="alignAcc1" presStyleIdx="1" presStyleCnt="4"/>
      <dgm:spPr/>
      <dgm:t>
        <a:bodyPr/>
        <a:lstStyle/>
        <a:p>
          <a:endParaRPr lang="en-US"/>
        </a:p>
      </dgm:t>
    </dgm:pt>
    <dgm:pt modelId="{4B4434B5-68DA-44A0-91D9-77E47C51211D}" type="pres">
      <dgm:prSet presAssocID="{3DDE9CAA-5192-4139-A374-0AF71FFB2FDE}" presName="imageaccent2" presStyleCnt="0"/>
      <dgm:spPr/>
    </dgm:pt>
    <dgm:pt modelId="{5049EDA0-3CAE-4DD8-9FEF-EAF5C66B5F56}" type="pres">
      <dgm:prSet presAssocID="{3DDE9CAA-5192-4139-A374-0AF71FFB2FDE}" presName="accentRepeatNode" presStyleLbl="solidAlignAcc1" presStyleIdx="3" presStyleCnt="8"/>
      <dgm:spPr/>
    </dgm:pt>
    <dgm:pt modelId="{1AD8F66F-DD39-4679-831B-1A05DB362C0A}" type="pres">
      <dgm:prSet presAssocID="{843C32FC-0195-4173-8779-43BD20C30800}" presName="text3" presStyleCnt="0"/>
      <dgm:spPr/>
    </dgm:pt>
    <dgm:pt modelId="{41439071-8A8A-4789-BE6F-FC50793B8435}" type="pres">
      <dgm:prSet presAssocID="{843C32FC-0195-4173-8779-43BD20C30800}" presName="textRepeatNode" presStyleLbl="alignNode1" presStyleIdx="2" presStyleCnt="4">
        <dgm:presLayoutVars>
          <dgm:chMax val="0"/>
          <dgm:chPref val="0"/>
          <dgm:bulletEnabled val="1"/>
        </dgm:presLayoutVars>
      </dgm:prSet>
      <dgm:spPr/>
      <dgm:t>
        <a:bodyPr/>
        <a:lstStyle/>
        <a:p>
          <a:endParaRPr lang="en-US"/>
        </a:p>
      </dgm:t>
    </dgm:pt>
    <dgm:pt modelId="{39724ABF-6BCC-4DC0-BE6F-62EFF86D65B7}" type="pres">
      <dgm:prSet presAssocID="{843C32FC-0195-4173-8779-43BD20C30800}" presName="textaccent3" presStyleCnt="0"/>
      <dgm:spPr/>
    </dgm:pt>
    <dgm:pt modelId="{1CB3A4F3-0EA9-4DBE-B5FE-0EBE0FA29FC7}" type="pres">
      <dgm:prSet presAssocID="{843C32FC-0195-4173-8779-43BD20C30800}" presName="accentRepeatNode" presStyleLbl="solidAlignAcc1" presStyleIdx="4" presStyleCnt="8"/>
      <dgm:spPr/>
    </dgm:pt>
    <dgm:pt modelId="{F8A2E109-A4D8-4F46-8F66-7465FC8ED6E7}" type="pres">
      <dgm:prSet presAssocID="{84A89D9C-2D9A-48D3-A418-611C00B35B74}" presName="image3" presStyleCnt="0"/>
      <dgm:spPr/>
    </dgm:pt>
    <dgm:pt modelId="{103D729A-67DB-40A7-9C2E-23107AB8A8A8}" type="pres">
      <dgm:prSet presAssocID="{84A89D9C-2D9A-48D3-A418-611C00B35B74}" presName="imageRepeatNode" presStyleLbl="alignAcc1" presStyleIdx="2" presStyleCnt="4"/>
      <dgm:spPr/>
      <dgm:t>
        <a:bodyPr/>
        <a:lstStyle/>
        <a:p>
          <a:endParaRPr lang="en-US"/>
        </a:p>
      </dgm:t>
    </dgm:pt>
    <dgm:pt modelId="{D74A9EA2-564F-49DB-A203-C1EAA4ECEBDA}" type="pres">
      <dgm:prSet presAssocID="{84A89D9C-2D9A-48D3-A418-611C00B35B74}" presName="imageaccent3" presStyleCnt="0"/>
      <dgm:spPr/>
    </dgm:pt>
    <dgm:pt modelId="{4D166348-EAA1-46F8-AF9C-BA3E76B1AB8B}" type="pres">
      <dgm:prSet presAssocID="{84A89D9C-2D9A-48D3-A418-611C00B35B74}" presName="accentRepeatNode" presStyleLbl="solidAlignAcc1" presStyleIdx="5" presStyleCnt="8"/>
      <dgm:spPr/>
    </dgm:pt>
    <dgm:pt modelId="{40D15ADB-CF44-4DF1-A52D-F4DC42308450}" type="pres">
      <dgm:prSet presAssocID="{65EAFFBC-512B-4B86-BEE9-BC9446D5C0B9}" presName="text4" presStyleCnt="0"/>
      <dgm:spPr/>
    </dgm:pt>
    <dgm:pt modelId="{60863725-7DAE-4C16-B832-0334D557232E}" type="pres">
      <dgm:prSet presAssocID="{65EAFFBC-512B-4B86-BEE9-BC9446D5C0B9}" presName="textRepeatNode" presStyleLbl="alignNode1" presStyleIdx="3" presStyleCnt="4">
        <dgm:presLayoutVars>
          <dgm:chMax val="0"/>
          <dgm:chPref val="0"/>
          <dgm:bulletEnabled val="1"/>
        </dgm:presLayoutVars>
      </dgm:prSet>
      <dgm:spPr/>
      <dgm:t>
        <a:bodyPr/>
        <a:lstStyle/>
        <a:p>
          <a:endParaRPr lang="en-US"/>
        </a:p>
      </dgm:t>
    </dgm:pt>
    <dgm:pt modelId="{22D2FCD5-294E-40B7-AB5C-7F05FD5B1085}" type="pres">
      <dgm:prSet presAssocID="{65EAFFBC-512B-4B86-BEE9-BC9446D5C0B9}" presName="textaccent4" presStyleCnt="0"/>
      <dgm:spPr/>
    </dgm:pt>
    <dgm:pt modelId="{BB171FD7-80AB-45D2-B298-C5F55AE39314}" type="pres">
      <dgm:prSet presAssocID="{65EAFFBC-512B-4B86-BEE9-BC9446D5C0B9}" presName="accentRepeatNode" presStyleLbl="solidAlignAcc1" presStyleIdx="6" presStyleCnt="8"/>
      <dgm:spPr/>
    </dgm:pt>
    <dgm:pt modelId="{5FCBACC2-AAF0-487B-8141-FB9358C2DCCA}" type="pres">
      <dgm:prSet presAssocID="{4DA23619-1496-444C-A686-4A5A7EF9A574}" presName="image4" presStyleCnt="0"/>
      <dgm:spPr/>
    </dgm:pt>
    <dgm:pt modelId="{7062E007-7EE1-4AEA-A045-60DDB70DCF84}" type="pres">
      <dgm:prSet presAssocID="{4DA23619-1496-444C-A686-4A5A7EF9A574}" presName="imageRepeatNode" presStyleLbl="alignAcc1" presStyleIdx="3" presStyleCnt="4"/>
      <dgm:spPr/>
      <dgm:t>
        <a:bodyPr/>
        <a:lstStyle/>
        <a:p>
          <a:endParaRPr lang="en-US"/>
        </a:p>
      </dgm:t>
    </dgm:pt>
    <dgm:pt modelId="{93449A5E-50CC-47ED-8D27-527DFEC7D2CF}" type="pres">
      <dgm:prSet presAssocID="{4DA23619-1496-444C-A686-4A5A7EF9A574}" presName="imageaccent4" presStyleCnt="0"/>
      <dgm:spPr/>
    </dgm:pt>
    <dgm:pt modelId="{15490DB2-6F3E-4CA4-B51D-AF780923ED0B}" type="pres">
      <dgm:prSet presAssocID="{4DA23619-1496-444C-A686-4A5A7EF9A574}" presName="accentRepeatNode" presStyleLbl="solidAlignAcc1" presStyleIdx="7" presStyleCnt="8"/>
      <dgm:spPr/>
    </dgm:pt>
  </dgm:ptLst>
  <dgm:cxnLst>
    <dgm:cxn modelId="{3D07F238-2075-4C90-8F90-DB25C8D01B7E}" type="presOf" srcId="{84A89D9C-2D9A-48D3-A418-611C00B35B74}" destId="{103D729A-67DB-40A7-9C2E-23107AB8A8A8}" srcOrd="0" destOrd="0" presId="urn:microsoft.com/office/officeart/2008/layout/HexagonCluster"/>
    <dgm:cxn modelId="{3FB6F589-0B4D-4C9E-B364-839AFD5B9B0B}" type="presOf" srcId="{7FFA14D2-B4E3-4C65-9583-67EDE886B0B9}" destId="{4FABDEBE-34A2-452C-A412-8123B8069A22}" srcOrd="0" destOrd="0" presId="urn:microsoft.com/office/officeart/2008/layout/HexagonCluster"/>
    <dgm:cxn modelId="{CC4CD003-A879-49FC-8459-FFC05A1D4348}" srcId="{47879263-52C6-4BFA-8BE3-F77CA3E36DB5}" destId="{65EAFFBC-512B-4B86-BEE9-BC9446D5C0B9}" srcOrd="3" destOrd="0" parTransId="{201B1AEF-478C-4E39-B445-FC5AAF60F178}" sibTransId="{4DA23619-1496-444C-A686-4A5A7EF9A574}"/>
    <dgm:cxn modelId="{0AB69C8E-35CC-45AF-83A0-3463C865739B}" type="presOf" srcId="{843C32FC-0195-4173-8779-43BD20C30800}" destId="{41439071-8A8A-4789-BE6F-FC50793B8435}" srcOrd="0" destOrd="0" presId="urn:microsoft.com/office/officeart/2008/layout/HexagonCluster"/>
    <dgm:cxn modelId="{E8B2A82F-FE20-46E6-840A-B071E16C011F}" srcId="{47879263-52C6-4BFA-8BE3-F77CA3E36DB5}" destId="{843C32FC-0195-4173-8779-43BD20C30800}" srcOrd="2" destOrd="0" parTransId="{E333FA64-BED2-445F-8244-7110BF577416}" sibTransId="{84A89D9C-2D9A-48D3-A418-611C00B35B74}"/>
    <dgm:cxn modelId="{09F9CC03-B7C7-4263-8256-98FCB92B7728}" type="presOf" srcId="{5B484175-100D-42A7-8567-A681D5105630}" destId="{9F1CF8F1-1B88-408A-97B6-417A95DD01EC}" srcOrd="0" destOrd="0" presId="urn:microsoft.com/office/officeart/2008/layout/HexagonCluster"/>
    <dgm:cxn modelId="{05766009-F6AF-4BC6-84A9-9E264B8028CC}" type="presOf" srcId="{65EAFFBC-512B-4B86-BEE9-BC9446D5C0B9}" destId="{60863725-7DAE-4C16-B832-0334D557232E}" srcOrd="0" destOrd="0" presId="urn:microsoft.com/office/officeart/2008/layout/HexagonCluster"/>
    <dgm:cxn modelId="{4946DD73-725A-4686-81AC-79D2CFCF592A}" srcId="{47879263-52C6-4BFA-8BE3-F77CA3E36DB5}" destId="{1E7245A5-1176-417A-ABB3-9C6435C5DE27}" srcOrd="1" destOrd="0" parTransId="{31AC2393-A76A-481F-8736-5E6627772DC8}" sibTransId="{3DDE9CAA-5192-4139-A374-0AF71FFB2FDE}"/>
    <dgm:cxn modelId="{3EB696DD-57F5-4886-B0FF-5B7F352905BD}" type="presOf" srcId="{47879263-52C6-4BFA-8BE3-F77CA3E36DB5}" destId="{61D301B4-F540-4CAD-ACD8-FC58F15B86D6}" srcOrd="0" destOrd="0" presId="urn:microsoft.com/office/officeart/2008/layout/HexagonCluster"/>
    <dgm:cxn modelId="{F2E388C1-3405-4CCA-A8CE-1776535F2572}" srcId="{47879263-52C6-4BFA-8BE3-F77CA3E36DB5}" destId="{7FFA14D2-B4E3-4C65-9583-67EDE886B0B9}" srcOrd="0" destOrd="0" parTransId="{39F87911-841D-403B-B396-B9A63899FE9C}" sibTransId="{5B484175-100D-42A7-8567-A681D5105630}"/>
    <dgm:cxn modelId="{D9C6A990-3F21-4706-9B2D-337C33AA813F}" type="presOf" srcId="{4DA23619-1496-444C-A686-4A5A7EF9A574}" destId="{7062E007-7EE1-4AEA-A045-60DDB70DCF84}" srcOrd="0" destOrd="0" presId="urn:microsoft.com/office/officeart/2008/layout/HexagonCluster"/>
    <dgm:cxn modelId="{C582B962-A82E-44C4-B9E2-3CE560FA3FE3}" type="presOf" srcId="{3DDE9CAA-5192-4139-A374-0AF71FFB2FDE}" destId="{90675A21-06F2-447E-A05B-18A26D7D5A0E}" srcOrd="0" destOrd="0" presId="urn:microsoft.com/office/officeart/2008/layout/HexagonCluster"/>
    <dgm:cxn modelId="{88496DFF-D9E1-4B81-8DA9-3FC3651C6763}" type="presOf" srcId="{1E7245A5-1176-417A-ABB3-9C6435C5DE27}" destId="{87FA0C75-F658-4766-B6CD-1C605E9BC6F0}" srcOrd="0" destOrd="0" presId="urn:microsoft.com/office/officeart/2008/layout/HexagonCluster"/>
    <dgm:cxn modelId="{B179696C-7918-4D97-9191-39DA7684E705}" type="presParOf" srcId="{61D301B4-F540-4CAD-ACD8-FC58F15B86D6}" destId="{5E227BA7-BDB6-4A67-9A09-206E75179BEC}" srcOrd="0" destOrd="0" presId="urn:microsoft.com/office/officeart/2008/layout/HexagonCluster"/>
    <dgm:cxn modelId="{D3B5CC27-7A31-4B19-AC46-E9C0A6C429BC}" type="presParOf" srcId="{5E227BA7-BDB6-4A67-9A09-206E75179BEC}" destId="{4FABDEBE-34A2-452C-A412-8123B8069A22}" srcOrd="0" destOrd="0" presId="urn:microsoft.com/office/officeart/2008/layout/HexagonCluster"/>
    <dgm:cxn modelId="{B080B24B-C62E-4800-84A7-B8F54F4E5711}" type="presParOf" srcId="{61D301B4-F540-4CAD-ACD8-FC58F15B86D6}" destId="{CB88E9D4-383D-432D-A095-07C73105DE13}" srcOrd="1" destOrd="0" presId="urn:microsoft.com/office/officeart/2008/layout/HexagonCluster"/>
    <dgm:cxn modelId="{A67143B4-A46A-4D0A-AE6C-A93311CC7611}" type="presParOf" srcId="{CB88E9D4-383D-432D-A095-07C73105DE13}" destId="{EE2FB525-A015-4579-A96C-E68334681F86}" srcOrd="0" destOrd="0" presId="urn:microsoft.com/office/officeart/2008/layout/HexagonCluster"/>
    <dgm:cxn modelId="{60E80614-9FB3-41A7-A425-C74C2C9F60E7}" type="presParOf" srcId="{61D301B4-F540-4CAD-ACD8-FC58F15B86D6}" destId="{EAF0D015-D6D4-48C2-9719-B368133E6380}" srcOrd="2" destOrd="0" presId="urn:microsoft.com/office/officeart/2008/layout/HexagonCluster"/>
    <dgm:cxn modelId="{479C4457-6711-4DD0-9226-3DA50052A1A0}" type="presParOf" srcId="{EAF0D015-D6D4-48C2-9719-B368133E6380}" destId="{9F1CF8F1-1B88-408A-97B6-417A95DD01EC}" srcOrd="0" destOrd="0" presId="urn:microsoft.com/office/officeart/2008/layout/HexagonCluster"/>
    <dgm:cxn modelId="{A88771EA-75BD-49A1-862A-043F07E0908C}" type="presParOf" srcId="{61D301B4-F540-4CAD-ACD8-FC58F15B86D6}" destId="{1B783066-1C9E-4DD6-8F85-B6DC3A67F2C5}" srcOrd="3" destOrd="0" presId="urn:microsoft.com/office/officeart/2008/layout/HexagonCluster"/>
    <dgm:cxn modelId="{1BEF49A1-FE22-4EA5-9A1A-766ECF42639E}" type="presParOf" srcId="{1B783066-1C9E-4DD6-8F85-B6DC3A67F2C5}" destId="{2364B59A-7986-4308-8565-4C504AF0FC00}" srcOrd="0" destOrd="0" presId="urn:microsoft.com/office/officeart/2008/layout/HexagonCluster"/>
    <dgm:cxn modelId="{C86AD78E-077E-404C-B032-FDA5831EC550}" type="presParOf" srcId="{61D301B4-F540-4CAD-ACD8-FC58F15B86D6}" destId="{9B8A22C9-AAD0-450A-9CB1-3DE326FE37B7}" srcOrd="4" destOrd="0" presId="urn:microsoft.com/office/officeart/2008/layout/HexagonCluster"/>
    <dgm:cxn modelId="{3CBE1C93-152A-4659-A9C1-437CB9FD4609}" type="presParOf" srcId="{9B8A22C9-AAD0-450A-9CB1-3DE326FE37B7}" destId="{87FA0C75-F658-4766-B6CD-1C605E9BC6F0}" srcOrd="0" destOrd="0" presId="urn:microsoft.com/office/officeart/2008/layout/HexagonCluster"/>
    <dgm:cxn modelId="{56C4728D-988D-4D61-8722-3F4154904C74}" type="presParOf" srcId="{61D301B4-F540-4CAD-ACD8-FC58F15B86D6}" destId="{BEE05A82-0C3C-4A75-B2E8-80AA73FF83F8}" srcOrd="5" destOrd="0" presId="urn:microsoft.com/office/officeart/2008/layout/HexagonCluster"/>
    <dgm:cxn modelId="{89C5E3BA-143D-4F07-A441-DF87E23299FC}" type="presParOf" srcId="{BEE05A82-0C3C-4A75-B2E8-80AA73FF83F8}" destId="{699A0021-3E72-4BBE-AE71-3DB72DA90E8F}" srcOrd="0" destOrd="0" presId="urn:microsoft.com/office/officeart/2008/layout/HexagonCluster"/>
    <dgm:cxn modelId="{BF4D77C4-2227-45DE-B902-2046B1A9A1B8}" type="presParOf" srcId="{61D301B4-F540-4CAD-ACD8-FC58F15B86D6}" destId="{74A32E80-ED88-406F-8FA0-ABE05D4687CA}" srcOrd="6" destOrd="0" presId="urn:microsoft.com/office/officeart/2008/layout/HexagonCluster"/>
    <dgm:cxn modelId="{21C5247E-190D-473D-9C53-AF158CCDC2B3}" type="presParOf" srcId="{74A32E80-ED88-406F-8FA0-ABE05D4687CA}" destId="{90675A21-06F2-447E-A05B-18A26D7D5A0E}" srcOrd="0" destOrd="0" presId="urn:microsoft.com/office/officeart/2008/layout/HexagonCluster"/>
    <dgm:cxn modelId="{19AE5A43-181C-4677-9518-06E7C7851491}" type="presParOf" srcId="{61D301B4-F540-4CAD-ACD8-FC58F15B86D6}" destId="{4B4434B5-68DA-44A0-91D9-77E47C51211D}" srcOrd="7" destOrd="0" presId="urn:microsoft.com/office/officeart/2008/layout/HexagonCluster"/>
    <dgm:cxn modelId="{2651BC52-052C-4524-89B5-BA31F7AB9AA1}" type="presParOf" srcId="{4B4434B5-68DA-44A0-91D9-77E47C51211D}" destId="{5049EDA0-3CAE-4DD8-9FEF-EAF5C66B5F56}" srcOrd="0" destOrd="0" presId="urn:microsoft.com/office/officeart/2008/layout/HexagonCluster"/>
    <dgm:cxn modelId="{43E4AE43-F646-40D4-86FF-6310E9526B97}" type="presParOf" srcId="{61D301B4-F540-4CAD-ACD8-FC58F15B86D6}" destId="{1AD8F66F-DD39-4679-831B-1A05DB362C0A}" srcOrd="8" destOrd="0" presId="urn:microsoft.com/office/officeart/2008/layout/HexagonCluster"/>
    <dgm:cxn modelId="{7FDB0371-F197-4649-B425-C2C95C5AA271}" type="presParOf" srcId="{1AD8F66F-DD39-4679-831B-1A05DB362C0A}" destId="{41439071-8A8A-4789-BE6F-FC50793B8435}" srcOrd="0" destOrd="0" presId="urn:microsoft.com/office/officeart/2008/layout/HexagonCluster"/>
    <dgm:cxn modelId="{27D94970-25A0-4073-A6E5-A81671C83013}" type="presParOf" srcId="{61D301B4-F540-4CAD-ACD8-FC58F15B86D6}" destId="{39724ABF-6BCC-4DC0-BE6F-62EFF86D65B7}" srcOrd="9" destOrd="0" presId="urn:microsoft.com/office/officeart/2008/layout/HexagonCluster"/>
    <dgm:cxn modelId="{14200F18-00F3-451E-88A0-B7CFBE45C965}" type="presParOf" srcId="{39724ABF-6BCC-4DC0-BE6F-62EFF86D65B7}" destId="{1CB3A4F3-0EA9-4DBE-B5FE-0EBE0FA29FC7}" srcOrd="0" destOrd="0" presId="urn:microsoft.com/office/officeart/2008/layout/HexagonCluster"/>
    <dgm:cxn modelId="{F5F4EDF0-24E0-43DA-BA94-8BE62D26D776}" type="presParOf" srcId="{61D301B4-F540-4CAD-ACD8-FC58F15B86D6}" destId="{F8A2E109-A4D8-4F46-8F66-7465FC8ED6E7}" srcOrd="10" destOrd="0" presId="urn:microsoft.com/office/officeart/2008/layout/HexagonCluster"/>
    <dgm:cxn modelId="{51EDBC08-6919-410E-B0FA-51CD0976B131}" type="presParOf" srcId="{F8A2E109-A4D8-4F46-8F66-7465FC8ED6E7}" destId="{103D729A-67DB-40A7-9C2E-23107AB8A8A8}" srcOrd="0" destOrd="0" presId="urn:microsoft.com/office/officeart/2008/layout/HexagonCluster"/>
    <dgm:cxn modelId="{C4A7CA0F-CADB-40DA-928F-93A829AE4BA1}" type="presParOf" srcId="{61D301B4-F540-4CAD-ACD8-FC58F15B86D6}" destId="{D74A9EA2-564F-49DB-A203-C1EAA4ECEBDA}" srcOrd="11" destOrd="0" presId="urn:microsoft.com/office/officeart/2008/layout/HexagonCluster"/>
    <dgm:cxn modelId="{9D3C2C75-3B00-4E9A-9879-BA9EB3398E74}" type="presParOf" srcId="{D74A9EA2-564F-49DB-A203-C1EAA4ECEBDA}" destId="{4D166348-EAA1-46F8-AF9C-BA3E76B1AB8B}" srcOrd="0" destOrd="0" presId="urn:microsoft.com/office/officeart/2008/layout/HexagonCluster"/>
    <dgm:cxn modelId="{0E627A39-6F7F-4F02-B738-9022B4C0A89F}" type="presParOf" srcId="{61D301B4-F540-4CAD-ACD8-FC58F15B86D6}" destId="{40D15ADB-CF44-4DF1-A52D-F4DC42308450}" srcOrd="12" destOrd="0" presId="urn:microsoft.com/office/officeart/2008/layout/HexagonCluster"/>
    <dgm:cxn modelId="{8ADCC22B-A19A-4A86-AEB4-14A66DA712B4}" type="presParOf" srcId="{40D15ADB-CF44-4DF1-A52D-F4DC42308450}" destId="{60863725-7DAE-4C16-B832-0334D557232E}" srcOrd="0" destOrd="0" presId="urn:microsoft.com/office/officeart/2008/layout/HexagonCluster"/>
    <dgm:cxn modelId="{3B6BA32B-BC1D-4A9B-BC86-C0639B1F37A9}" type="presParOf" srcId="{61D301B4-F540-4CAD-ACD8-FC58F15B86D6}" destId="{22D2FCD5-294E-40B7-AB5C-7F05FD5B1085}" srcOrd="13" destOrd="0" presId="urn:microsoft.com/office/officeart/2008/layout/HexagonCluster"/>
    <dgm:cxn modelId="{0C7513AA-F17F-49D1-98A2-FCA99DC3BE5F}" type="presParOf" srcId="{22D2FCD5-294E-40B7-AB5C-7F05FD5B1085}" destId="{BB171FD7-80AB-45D2-B298-C5F55AE39314}" srcOrd="0" destOrd="0" presId="urn:microsoft.com/office/officeart/2008/layout/HexagonCluster"/>
    <dgm:cxn modelId="{981B450C-E878-4F03-8A91-10D769B4163B}" type="presParOf" srcId="{61D301B4-F540-4CAD-ACD8-FC58F15B86D6}" destId="{5FCBACC2-AAF0-487B-8141-FB9358C2DCCA}" srcOrd="14" destOrd="0" presId="urn:microsoft.com/office/officeart/2008/layout/HexagonCluster"/>
    <dgm:cxn modelId="{97CED83B-DDBC-4E8A-9B96-4B49CB709621}" type="presParOf" srcId="{5FCBACC2-AAF0-487B-8141-FB9358C2DCCA}" destId="{7062E007-7EE1-4AEA-A045-60DDB70DCF84}" srcOrd="0" destOrd="0" presId="urn:microsoft.com/office/officeart/2008/layout/HexagonCluster"/>
    <dgm:cxn modelId="{4ABBED9C-F45B-4CB0-9F47-D9518DF4A902}" type="presParOf" srcId="{61D301B4-F540-4CAD-ACD8-FC58F15B86D6}" destId="{93449A5E-50CC-47ED-8D27-527DFEC7D2CF}" srcOrd="15" destOrd="0" presId="urn:microsoft.com/office/officeart/2008/layout/HexagonCluster"/>
    <dgm:cxn modelId="{78BA2E0C-9396-4A6A-9644-CD61D85B570E}" type="presParOf" srcId="{93449A5E-50CC-47ED-8D27-527DFEC7D2CF}" destId="{15490DB2-6F3E-4CA4-B51D-AF780923ED0B}" srcOrd="0" destOrd="0" presId="urn:microsoft.com/office/officeart/2008/layout/HexagonCluster"/>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841A973-5A95-4924-9857-766620D4E959}" type="doc">
      <dgm:prSet loTypeId="urn:microsoft.com/office/officeart/2005/8/layout/venn3" loCatId="relationship" qsTypeId="urn:microsoft.com/office/officeart/2005/8/quickstyle/simple1" qsCatId="simple" csTypeId="urn:microsoft.com/office/officeart/2005/8/colors/colorful5" csCatId="colorful" phldr="1"/>
      <dgm:spPr/>
      <dgm:t>
        <a:bodyPr/>
        <a:lstStyle/>
        <a:p>
          <a:endParaRPr lang="en-US"/>
        </a:p>
      </dgm:t>
    </dgm:pt>
    <dgm:pt modelId="{05076ABA-DC7A-4EDE-AA21-E2419564A787}">
      <dgm:prSet phldrT="[Text]"/>
      <dgm:spPr/>
      <dgm:t>
        <a:bodyPr/>
        <a:lstStyle/>
        <a:p>
          <a:r>
            <a:rPr lang="en-US" dirty="0" smtClean="0">
              <a:solidFill>
                <a:srgbClr val="000099"/>
              </a:solidFill>
              <a:latin typeface="Impact" panose="020B0806030902050204" pitchFamily="34" charset="0"/>
            </a:rPr>
            <a:t>Know Me</a:t>
          </a:r>
          <a:endParaRPr lang="en-US" dirty="0">
            <a:solidFill>
              <a:srgbClr val="000099"/>
            </a:solidFill>
            <a:latin typeface="Impact" panose="020B0806030902050204" pitchFamily="34" charset="0"/>
          </a:endParaRPr>
        </a:p>
      </dgm:t>
    </dgm:pt>
    <dgm:pt modelId="{A36F608A-0AF1-4857-9A27-64EF3AB31AA1}" type="parTrans" cxnId="{8DACB335-C35F-4452-9062-6BD13619F089}">
      <dgm:prSet/>
      <dgm:spPr/>
      <dgm:t>
        <a:bodyPr/>
        <a:lstStyle/>
        <a:p>
          <a:endParaRPr lang="en-US">
            <a:solidFill>
              <a:srgbClr val="000099"/>
            </a:solidFill>
            <a:latin typeface="Impact" panose="020B0806030902050204" pitchFamily="34" charset="0"/>
          </a:endParaRPr>
        </a:p>
      </dgm:t>
    </dgm:pt>
    <dgm:pt modelId="{DD71B809-F83E-4639-A091-1EA1268B0968}" type="sibTrans" cxnId="{8DACB335-C35F-4452-9062-6BD13619F089}">
      <dgm:prSet/>
      <dgm:spPr/>
      <dgm:t>
        <a:bodyPr/>
        <a:lstStyle/>
        <a:p>
          <a:endParaRPr lang="en-US">
            <a:solidFill>
              <a:srgbClr val="000099"/>
            </a:solidFill>
            <a:latin typeface="Impact" panose="020B0806030902050204" pitchFamily="34" charset="0"/>
          </a:endParaRPr>
        </a:p>
      </dgm:t>
    </dgm:pt>
    <dgm:pt modelId="{B5ECA123-DD7C-4D8D-A378-6656D5948B82}">
      <dgm:prSet phldrT="[Text]"/>
      <dgm:spPr/>
      <dgm:t>
        <a:bodyPr/>
        <a:lstStyle/>
        <a:p>
          <a:r>
            <a:rPr lang="en-US" dirty="0" smtClean="0">
              <a:solidFill>
                <a:srgbClr val="000099"/>
              </a:solidFill>
              <a:latin typeface="Impact" panose="020B0806030902050204" pitchFamily="34" charset="0"/>
            </a:rPr>
            <a:t>Interact with me</a:t>
          </a:r>
          <a:endParaRPr lang="en-US" dirty="0">
            <a:solidFill>
              <a:srgbClr val="000099"/>
            </a:solidFill>
            <a:latin typeface="Impact" panose="020B0806030902050204" pitchFamily="34" charset="0"/>
          </a:endParaRPr>
        </a:p>
      </dgm:t>
    </dgm:pt>
    <dgm:pt modelId="{739FD4B2-4BF8-4CC4-85FF-7D342BCA68D5}" type="parTrans" cxnId="{4A83B8B3-86FC-49AA-992B-25EC5199D655}">
      <dgm:prSet/>
      <dgm:spPr/>
      <dgm:t>
        <a:bodyPr/>
        <a:lstStyle/>
        <a:p>
          <a:endParaRPr lang="en-US">
            <a:solidFill>
              <a:srgbClr val="000099"/>
            </a:solidFill>
            <a:latin typeface="Impact" panose="020B0806030902050204" pitchFamily="34" charset="0"/>
          </a:endParaRPr>
        </a:p>
      </dgm:t>
    </dgm:pt>
    <dgm:pt modelId="{53353A9C-E8CF-4155-A714-B76CEECA83F6}" type="sibTrans" cxnId="{4A83B8B3-86FC-49AA-992B-25EC5199D655}">
      <dgm:prSet/>
      <dgm:spPr/>
      <dgm:t>
        <a:bodyPr/>
        <a:lstStyle/>
        <a:p>
          <a:endParaRPr lang="en-US">
            <a:solidFill>
              <a:srgbClr val="000099"/>
            </a:solidFill>
            <a:latin typeface="Impact" panose="020B0806030902050204" pitchFamily="34" charset="0"/>
          </a:endParaRPr>
        </a:p>
      </dgm:t>
    </dgm:pt>
    <dgm:pt modelId="{EB8D66FA-5724-4A31-95A6-ECD8932C6F09}">
      <dgm:prSet phldrT="[Text]"/>
      <dgm:spPr/>
      <dgm:t>
        <a:bodyPr/>
        <a:lstStyle/>
        <a:p>
          <a:r>
            <a:rPr lang="en-US" dirty="0" smtClean="0">
              <a:solidFill>
                <a:srgbClr val="000099"/>
              </a:solidFill>
              <a:latin typeface="Impact" panose="020B0806030902050204" pitchFamily="34" charset="0"/>
            </a:rPr>
            <a:t>Offer to me</a:t>
          </a:r>
          <a:endParaRPr lang="en-US" dirty="0">
            <a:solidFill>
              <a:srgbClr val="000099"/>
            </a:solidFill>
            <a:latin typeface="Impact" panose="020B0806030902050204" pitchFamily="34" charset="0"/>
          </a:endParaRPr>
        </a:p>
      </dgm:t>
    </dgm:pt>
    <dgm:pt modelId="{13D39A6D-7242-4A4F-978F-63657D168405}" type="parTrans" cxnId="{8AC97DEB-22B0-4119-BD97-BE26D6124687}">
      <dgm:prSet/>
      <dgm:spPr/>
      <dgm:t>
        <a:bodyPr/>
        <a:lstStyle/>
        <a:p>
          <a:endParaRPr lang="en-US">
            <a:solidFill>
              <a:srgbClr val="000099"/>
            </a:solidFill>
            <a:latin typeface="Impact" panose="020B0806030902050204" pitchFamily="34" charset="0"/>
          </a:endParaRPr>
        </a:p>
      </dgm:t>
    </dgm:pt>
    <dgm:pt modelId="{53E5D69C-533C-4A8D-8CA2-AD3CC3CB8D3E}" type="sibTrans" cxnId="{8AC97DEB-22B0-4119-BD97-BE26D6124687}">
      <dgm:prSet/>
      <dgm:spPr/>
      <dgm:t>
        <a:bodyPr/>
        <a:lstStyle/>
        <a:p>
          <a:endParaRPr lang="en-US">
            <a:solidFill>
              <a:srgbClr val="000099"/>
            </a:solidFill>
            <a:latin typeface="Impact" panose="020B0806030902050204" pitchFamily="34" charset="0"/>
          </a:endParaRPr>
        </a:p>
      </dgm:t>
    </dgm:pt>
    <dgm:pt modelId="{AE568FF0-E8A6-4557-A342-E44A1642B230}">
      <dgm:prSet phldrT="[Text]"/>
      <dgm:spPr/>
      <dgm:t>
        <a:bodyPr/>
        <a:lstStyle/>
        <a:p>
          <a:r>
            <a:rPr lang="en-US" dirty="0" smtClean="0">
              <a:solidFill>
                <a:srgbClr val="000099"/>
              </a:solidFill>
              <a:latin typeface="Impact" panose="020B0806030902050204" pitchFamily="34" charset="0"/>
            </a:rPr>
            <a:t>Support Me</a:t>
          </a:r>
          <a:endParaRPr lang="en-US" dirty="0">
            <a:solidFill>
              <a:srgbClr val="000099"/>
            </a:solidFill>
            <a:latin typeface="Impact" panose="020B0806030902050204" pitchFamily="34" charset="0"/>
          </a:endParaRPr>
        </a:p>
      </dgm:t>
    </dgm:pt>
    <dgm:pt modelId="{174C7292-1CFC-434D-BB51-5E99EF936D02}" type="parTrans" cxnId="{AD075F2B-C2C0-4DCB-8105-78EED9EC0A5B}">
      <dgm:prSet/>
      <dgm:spPr/>
      <dgm:t>
        <a:bodyPr/>
        <a:lstStyle/>
        <a:p>
          <a:endParaRPr lang="en-US">
            <a:solidFill>
              <a:srgbClr val="000099"/>
            </a:solidFill>
            <a:latin typeface="Impact" panose="020B0806030902050204" pitchFamily="34" charset="0"/>
          </a:endParaRPr>
        </a:p>
      </dgm:t>
    </dgm:pt>
    <dgm:pt modelId="{B16E7749-330F-4A58-B88B-F37A24112A0E}" type="sibTrans" cxnId="{AD075F2B-C2C0-4DCB-8105-78EED9EC0A5B}">
      <dgm:prSet/>
      <dgm:spPr/>
      <dgm:t>
        <a:bodyPr/>
        <a:lstStyle/>
        <a:p>
          <a:endParaRPr lang="en-US">
            <a:solidFill>
              <a:srgbClr val="000099"/>
            </a:solidFill>
            <a:latin typeface="Impact" panose="020B0806030902050204" pitchFamily="34" charset="0"/>
          </a:endParaRPr>
        </a:p>
      </dgm:t>
    </dgm:pt>
    <dgm:pt modelId="{0593FAB1-E86C-42F2-B034-AC39AB11CADB}" type="pres">
      <dgm:prSet presAssocID="{5841A973-5A95-4924-9857-766620D4E959}" presName="Name0" presStyleCnt="0">
        <dgm:presLayoutVars>
          <dgm:dir/>
          <dgm:resizeHandles val="exact"/>
        </dgm:presLayoutVars>
      </dgm:prSet>
      <dgm:spPr/>
      <dgm:t>
        <a:bodyPr/>
        <a:lstStyle/>
        <a:p>
          <a:endParaRPr lang="en-US"/>
        </a:p>
      </dgm:t>
    </dgm:pt>
    <dgm:pt modelId="{0340FB90-B83E-476C-B966-81EA5E202758}" type="pres">
      <dgm:prSet presAssocID="{05076ABA-DC7A-4EDE-AA21-E2419564A787}" presName="Name5" presStyleLbl="vennNode1" presStyleIdx="0" presStyleCnt="4">
        <dgm:presLayoutVars>
          <dgm:bulletEnabled val="1"/>
        </dgm:presLayoutVars>
      </dgm:prSet>
      <dgm:spPr/>
      <dgm:t>
        <a:bodyPr/>
        <a:lstStyle/>
        <a:p>
          <a:endParaRPr lang="en-US"/>
        </a:p>
      </dgm:t>
    </dgm:pt>
    <dgm:pt modelId="{D84B4590-6B4E-4871-9BE2-C56D60FCAA7C}" type="pres">
      <dgm:prSet presAssocID="{DD71B809-F83E-4639-A091-1EA1268B0968}" presName="space" presStyleCnt="0"/>
      <dgm:spPr/>
    </dgm:pt>
    <dgm:pt modelId="{6E36495C-C966-450E-BB02-AC96708EB884}" type="pres">
      <dgm:prSet presAssocID="{B5ECA123-DD7C-4D8D-A378-6656D5948B82}" presName="Name5" presStyleLbl="vennNode1" presStyleIdx="1" presStyleCnt="4">
        <dgm:presLayoutVars>
          <dgm:bulletEnabled val="1"/>
        </dgm:presLayoutVars>
      </dgm:prSet>
      <dgm:spPr/>
      <dgm:t>
        <a:bodyPr/>
        <a:lstStyle/>
        <a:p>
          <a:endParaRPr lang="en-US"/>
        </a:p>
      </dgm:t>
    </dgm:pt>
    <dgm:pt modelId="{B6BA2FF0-6CD4-44C3-93B5-35FD045F011F}" type="pres">
      <dgm:prSet presAssocID="{53353A9C-E8CF-4155-A714-B76CEECA83F6}" presName="space" presStyleCnt="0"/>
      <dgm:spPr/>
    </dgm:pt>
    <dgm:pt modelId="{CB3750F3-807C-4E68-BD42-DDB683647510}" type="pres">
      <dgm:prSet presAssocID="{EB8D66FA-5724-4A31-95A6-ECD8932C6F09}" presName="Name5" presStyleLbl="vennNode1" presStyleIdx="2" presStyleCnt="4">
        <dgm:presLayoutVars>
          <dgm:bulletEnabled val="1"/>
        </dgm:presLayoutVars>
      </dgm:prSet>
      <dgm:spPr/>
      <dgm:t>
        <a:bodyPr/>
        <a:lstStyle/>
        <a:p>
          <a:endParaRPr lang="en-US"/>
        </a:p>
      </dgm:t>
    </dgm:pt>
    <dgm:pt modelId="{773FD5F3-2109-483A-9EEA-F7F44805B256}" type="pres">
      <dgm:prSet presAssocID="{53E5D69C-533C-4A8D-8CA2-AD3CC3CB8D3E}" presName="space" presStyleCnt="0"/>
      <dgm:spPr/>
    </dgm:pt>
    <dgm:pt modelId="{21EE58D4-4E73-4881-8BC8-EA6EDABD3357}" type="pres">
      <dgm:prSet presAssocID="{AE568FF0-E8A6-4557-A342-E44A1642B230}" presName="Name5" presStyleLbl="vennNode1" presStyleIdx="3" presStyleCnt="4">
        <dgm:presLayoutVars>
          <dgm:bulletEnabled val="1"/>
        </dgm:presLayoutVars>
      </dgm:prSet>
      <dgm:spPr/>
      <dgm:t>
        <a:bodyPr/>
        <a:lstStyle/>
        <a:p>
          <a:endParaRPr lang="en-US"/>
        </a:p>
      </dgm:t>
    </dgm:pt>
  </dgm:ptLst>
  <dgm:cxnLst>
    <dgm:cxn modelId="{8AC97DEB-22B0-4119-BD97-BE26D6124687}" srcId="{5841A973-5A95-4924-9857-766620D4E959}" destId="{EB8D66FA-5724-4A31-95A6-ECD8932C6F09}" srcOrd="2" destOrd="0" parTransId="{13D39A6D-7242-4A4F-978F-63657D168405}" sibTransId="{53E5D69C-533C-4A8D-8CA2-AD3CC3CB8D3E}"/>
    <dgm:cxn modelId="{766F01D1-9B46-41BE-B8CD-2C32B473627D}" type="presOf" srcId="{5841A973-5A95-4924-9857-766620D4E959}" destId="{0593FAB1-E86C-42F2-B034-AC39AB11CADB}" srcOrd="0" destOrd="0" presId="urn:microsoft.com/office/officeart/2005/8/layout/venn3"/>
    <dgm:cxn modelId="{AD7CF88C-38A9-4731-A773-AA833CBDC9CA}" type="presOf" srcId="{AE568FF0-E8A6-4557-A342-E44A1642B230}" destId="{21EE58D4-4E73-4881-8BC8-EA6EDABD3357}" srcOrd="0" destOrd="0" presId="urn:microsoft.com/office/officeart/2005/8/layout/venn3"/>
    <dgm:cxn modelId="{4A83B8B3-86FC-49AA-992B-25EC5199D655}" srcId="{5841A973-5A95-4924-9857-766620D4E959}" destId="{B5ECA123-DD7C-4D8D-A378-6656D5948B82}" srcOrd="1" destOrd="0" parTransId="{739FD4B2-4BF8-4CC4-85FF-7D342BCA68D5}" sibTransId="{53353A9C-E8CF-4155-A714-B76CEECA83F6}"/>
    <dgm:cxn modelId="{AD075F2B-C2C0-4DCB-8105-78EED9EC0A5B}" srcId="{5841A973-5A95-4924-9857-766620D4E959}" destId="{AE568FF0-E8A6-4557-A342-E44A1642B230}" srcOrd="3" destOrd="0" parTransId="{174C7292-1CFC-434D-BB51-5E99EF936D02}" sibTransId="{B16E7749-330F-4A58-B88B-F37A24112A0E}"/>
    <dgm:cxn modelId="{8DACB335-C35F-4452-9062-6BD13619F089}" srcId="{5841A973-5A95-4924-9857-766620D4E959}" destId="{05076ABA-DC7A-4EDE-AA21-E2419564A787}" srcOrd="0" destOrd="0" parTransId="{A36F608A-0AF1-4857-9A27-64EF3AB31AA1}" sibTransId="{DD71B809-F83E-4639-A091-1EA1268B0968}"/>
    <dgm:cxn modelId="{8D24DCD5-914B-434D-9882-AE7F48808903}" type="presOf" srcId="{EB8D66FA-5724-4A31-95A6-ECD8932C6F09}" destId="{CB3750F3-807C-4E68-BD42-DDB683647510}" srcOrd="0" destOrd="0" presId="urn:microsoft.com/office/officeart/2005/8/layout/venn3"/>
    <dgm:cxn modelId="{8973422C-A8A7-4C7F-9DC2-5B7ECCF3145B}" type="presOf" srcId="{05076ABA-DC7A-4EDE-AA21-E2419564A787}" destId="{0340FB90-B83E-476C-B966-81EA5E202758}" srcOrd="0" destOrd="0" presId="urn:microsoft.com/office/officeart/2005/8/layout/venn3"/>
    <dgm:cxn modelId="{57627F44-D83E-4114-AF3F-677C42AD51B0}" type="presOf" srcId="{B5ECA123-DD7C-4D8D-A378-6656D5948B82}" destId="{6E36495C-C966-450E-BB02-AC96708EB884}" srcOrd="0" destOrd="0" presId="urn:microsoft.com/office/officeart/2005/8/layout/venn3"/>
    <dgm:cxn modelId="{F745DB19-9187-4CB6-9FE2-487C8F7D147D}" type="presParOf" srcId="{0593FAB1-E86C-42F2-B034-AC39AB11CADB}" destId="{0340FB90-B83E-476C-B966-81EA5E202758}" srcOrd="0" destOrd="0" presId="urn:microsoft.com/office/officeart/2005/8/layout/venn3"/>
    <dgm:cxn modelId="{52C3FBB5-6DFA-415D-97EA-3009F1C9830C}" type="presParOf" srcId="{0593FAB1-E86C-42F2-B034-AC39AB11CADB}" destId="{D84B4590-6B4E-4871-9BE2-C56D60FCAA7C}" srcOrd="1" destOrd="0" presId="urn:microsoft.com/office/officeart/2005/8/layout/venn3"/>
    <dgm:cxn modelId="{3816B922-2B18-463B-A677-BB90A4F5E59C}" type="presParOf" srcId="{0593FAB1-E86C-42F2-B034-AC39AB11CADB}" destId="{6E36495C-C966-450E-BB02-AC96708EB884}" srcOrd="2" destOrd="0" presId="urn:microsoft.com/office/officeart/2005/8/layout/venn3"/>
    <dgm:cxn modelId="{0781F066-2A5D-4C8A-8C14-B170C635A53F}" type="presParOf" srcId="{0593FAB1-E86C-42F2-B034-AC39AB11CADB}" destId="{B6BA2FF0-6CD4-44C3-93B5-35FD045F011F}" srcOrd="3" destOrd="0" presId="urn:microsoft.com/office/officeart/2005/8/layout/venn3"/>
    <dgm:cxn modelId="{52BAEE6B-F066-4D14-B237-22210660119B}" type="presParOf" srcId="{0593FAB1-E86C-42F2-B034-AC39AB11CADB}" destId="{CB3750F3-807C-4E68-BD42-DDB683647510}" srcOrd="4" destOrd="0" presId="urn:microsoft.com/office/officeart/2005/8/layout/venn3"/>
    <dgm:cxn modelId="{B1513F2F-BC14-4E36-9A8A-48D9345AB161}" type="presParOf" srcId="{0593FAB1-E86C-42F2-B034-AC39AB11CADB}" destId="{773FD5F3-2109-483A-9EEA-F7F44805B256}" srcOrd="5" destOrd="0" presId="urn:microsoft.com/office/officeart/2005/8/layout/venn3"/>
    <dgm:cxn modelId="{5AF19AEC-F60C-42A1-B259-B83850688C0C}" type="presParOf" srcId="{0593FAB1-E86C-42F2-B034-AC39AB11CADB}" destId="{21EE58D4-4E73-4881-8BC8-EA6EDABD3357}" srcOrd="6" destOrd="0" presId="urn:microsoft.com/office/officeart/2005/8/layout/ven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A739611-97BB-4282-9B9B-C70A6BF55B07}" type="doc">
      <dgm:prSet loTypeId="urn:microsoft.com/office/officeart/2008/layout/HexagonCluster" loCatId="relationship" qsTypeId="urn:microsoft.com/office/officeart/2005/8/quickstyle/simple1" qsCatId="simple" csTypeId="urn:microsoft.com/office/officeart/2005/8/colors/colorful5" csCatId="colorful" phldr="1"/>
      <dgm:spPr/>
      <dgm:t>
        <a:bodyPr/>
        <a:lstStyle/>
        <a:p>
          <a:endParaRPr lang="en-US"/>
        </a:p>
      </dgm:t>
    </dgm:pt>
    <dgm:pt modelId="{41BC8909-621C-4151-8EEC-E076B5D36123}">
      <dgm:prSet phldrT="[Text]"/>
      <dgm:spPr/>
      <dgm:t>
        <a:bodyPr/>
        <a:lstStyle/>
        <a:p>
          <a:r>
            <a:rPr lang="en-US" dirty="0" smtClean="0"/>
            <a:t>Trend Followers</a:t>
          </a:r>
          <a:endParaRPr lang="en-US" dirty="0"/>
        </a:p>
      </dgm:t>
    </dgm:pt>
    <dgm:pt modelId="{AFA42354-EBB8-42C8-9D79-6F7909D40157}" type="parTrans" cxnId="{FB1B5FC1-BB5A-4413-9EFB-D26BDCC3B25A}">
      <dgm:prSet/>
      <dgm:spPr/>
      <dgm:t>
        <a:bodyPr/>
        <a:lstStyle/>
        <a:p>
          <a:endParaRPr lang="en-US"/>
        </a:p>
      </dgm:t>
    </dgm:pt>
    <dgm:pt modelId="{D9327299-B8A5-4C46-9006-1FB1105957D4}" type="sibTrans" cxnId="{FB1B5FC1-BB5A-4413-9EFB-D26BDCC3B25A}">
      <dgm:prSet/>
      <dgm:spPr>
        <a:blipFill>
          <a:blip xmlns:r="http://schemas.openxmlformats.org/officeDocument/2006/relationships" r:embed="rId1">
            <a:extLst>
              <a:ext uri="{28A0092B-C50C-407E-A947-70E740481C1C}">
                <a14:useLocalDpi xmlns:a14="http://schemas.microsoft.com/office/drawing/2010/main" val="0"/>
              </a:ext>
            </a:extLst>
          </a:blip>
          <a:srcRect/>
          <a:stretch>
            <a:fillRect t="-46000" b="-46000"/>
          </a:stretch>
        </a:blipFill>
      </dgm:spPr>
      <dgm:t>
        <a:bodyPr/>
        <a:lstStyle/>
        <a:p>
          <a:endParaRPr lang="en-US"/>
        </a:p>
      </dgm:t>
    </dgm:pt>
    <dgm:pt modelId="{C7D85073-B3AF-4DD5-8BBE-A6FCCD267EE1}">
      <dgm:prSet phldrT="[Text]"/>
      <dgm:spPr/>
      <dgm:t>
        <a:bodyPr/>
        <a:lstStyle/>
        <a:p>
          <a:r>
            <a:rPr lang="en-US" dirty="0" smtClean="0"/>
            <a:t>Youth</a:t>
          </a:r>
          <a:endParaRPr lang="en-US" dirty="0"/>
        </a:p>
      </dgm:t>
    </dgm:pt>
    <dgm:pt modelId="{0A37EBD7-6198-4F90-BC8E-E4B8AA148B81}" type="parTrans" cxnId="{2CB558D2-BB7A-4231-8BD9-A806F0D264B0}">
      <dgm:prSet/>
      <dgm:spPr/>
      <dgm:t>
        <a:bodyPr/>
        <a:lstStyle/>
        <a:p>
          <a:endParaRPr lang="en-US"/>
        </a:p>
      </dgm:t>
    </dgm:pt>
    <dgm:pt modelId="{4153DA84-227C-4466-8466-C0786975A91A}" type="sibTrans" cxnId="{2CB558D2-BB7A-4231-8BD9-A806F0D264B0}">
      <dgm:prSet/>
      <dgm:spPr>
        <a:blipFill>
          <a:blip xmlns:r="http://schemas.openxmlformats.org/officeDocument/2006/relationships" r:embed="rId2">
            <a:extLst>
              <a:ext uri="{28A0092B-C50C-407E-A947-70E740481C1C}">
                <a14:useLocalDpi xmlns:a14="http://schemas.microsoft.com/office/drawing/2010/main" val="0"/>
              </a:ext>
            </a:extLst>
          </a:blip>
          <a:srcRect/>
          <a:stretch>
            <a:fillRect t="-40000" b="-40000"/>
          </a:stretch>
        </a:blipFill>
      </dgm:spPr>
      <dgm:t>
        <a:bodyPr/>
        <a:lstStyle/>
        <a:p>
          <a:endParaRPr lang="en-US"/>
        </a:p>
      </dgm:t>
    </dgm:pt>
    <dgm:pt modelId="{B5F9B3ED-2B88-48F2-920C-9B397CB97903}">
      <dgm:prSet phldrT="[Text]"/>
      <dgm:spPr/>
      <dgm:t>
        <a:bodyPr/>
        <a:lstStyle/>
        <a:p>
          <a:r>
            <a:rPr lang="en-US" dirty="0" smtClean="0"/>
            <a:t>Core TG</a:t>
          </a:r>
          <a:endParaRPr lang="en-US" dirty="0"/>
        </a:p>
      </dgm:t>
    </dgm:pt>
    <dgm:pt modelId="{5E14A84C-947D-4F8E-90DF-307E236FB533}" type="parTrans" cxnId="{39D13599-8001-40B2-92D0-1C96E9891F5E}">
      <dgm:prSet/>
      <dgm:spPr/>
      <dgm:t>
        <a:bodyPr/>
        <a:lstStyle/>
        <a:p>
          <a:endParaRPr lang="en-US"/>
        </a:p>
      </dgm:t>
    </dgm:pt>
    <dgm:pt modelId="{456D41E9-EC66-4EC1-BFF9-39CD7BD3F1CE}" type="sibTrans" cxnId="{39D13599-8001-40B2-92D0-1C96E9891F5E}">
      <dgm:prSet/>
      <dgm:spPr>
        <a:blipFill>
          <a:blip xmlns:r="http://schemas.openxmlformats.org/officeDocument/2006/relationships" r:embed="rId3">
            <a:extLst>
              <a:ext uri="{28A0092B-C50C-407E-A947-70E740481C1C}">
                <a14:useLocalDpi xmlns:a14="http://schemas.microsoft.com/office/drawing/2010/main" val="0"/>
              </a:ext>
            </a:extLst>
          </a:blip>
          <a:srcRect/>
          <a:stretch>
            <a:fillRect t="-38000" b="-38000"/>
          </a:stretch>
        </a:blipFill>
      </dgm:spPr>
      <dgm:t>
        <a:bodyPr/>
        <a:lstStyle/>
        <a:p>
          <a:endParaRPr lang="en-US"/>
        </a:p>
      </dgm:t>
    </dgm:pt>
    <dgm:pt modelId="{904896E8-AD04-43BD-ADCE-030E58D3FDFC}">
      <dgm:prSet/>
      <dgm:spPr/>
      <dgm:t>
        <a:bodyPr/>
        <a:lstStyle/>
        <a:p>
          <a:endParaRPr lang="en-US"/>
        </a:p>
      </dgm:t>
    </dgm:pt>
    <dgm:pt modelId="{0424DDE6-0D31-4248-974D-FFFFC20EB622}" type="sibTrans" cxnId="{EA5D0AB0-FAD7-41DF-AA89-A072C3370FEF}">
      <dgm:prSet/>
      <dgm:spPr/>
      <dgm:t>
        <a:bodyPr/>
        <a:lstStyle/>
        <a:p>
          <a:endParaRPr lang="en-US"/>
        </a:p>
      </dgm:t>
    </dgm:pt>
    <dgm:pt modelId="{B198573B-BA54-4C26-987B-24867D9D01C9}" type="parTrans" cxnId="{EA5D0AB0-FAD7-41DF-AA89-A072C3370FEF}">
      <dgm:prSet/>
      <dgm:spPr/>
      <dgm:t>
        <a:bodyPr/>
        <a:lstStyle/>
        <a:p>
          <a:endParaRPr lang="en-US"/>
        </a:p>
      </dgm:t>
    </dgm:pt>
    <dgm:pt modelId="{E4C52A61-C593-4D5C-88F3-6EC6E06A574F}" type="pres">
      <dgm:prSet presAssocID="{1A739611-97BB-4282-9B9B-C70A6BF55B07}" presName="Name0" presStyleCnt="0">
        <dgm:presLayoutVars>
          <dgm:chMax val="21"/>
          <dgm:chPref val="21"/>
        </dgm:presLayoutVars>
      </dgm:prSet>
      <dgm:spPr/>
      <dgm:t>
        <a:bodyPr/>
        <a:lstStyle/>
        <a:p>
          <a:endParaRPr lang="en-US"/>
        </a:p>
      </dgm:t>
    </dgm:pt>
    <dgm:pt modelId="{0624B6BB-D91D-429F-A952-2D8A03374936}" type="pres">
      <dgm:prSet presAssocID="{41BC8909-621C-4151-8EEC-E076B5D36123}" presName="text1" presStyleCnt="0"/>
      <dgm:spPr/>
    </dgm:pt>
    <dgm:pt modelId="{ECCEA8D9-765D-4107-9D47-35CFFDF5D43C}" type="pres">
      <dgm:prSet presAssocID="{41BC8909-621C-4151-8EEC-E076B5D36123}" presName="textRepeatNode" presStyleLbl="alignNode1" presStyleIdx="0" presStyleCnt="4">
        <dgm:presLayoutVars>
          <dgm:chMax val="0"/>
          <dgm:chPref val="0"/>
          <dgm:bulletEnabled val="1"/>
        </dgm:presLayoutVars>
      </dgm:prSet>
      <dgm:spPr/>
      <dgm:t>
        <a:bodyPr/>
        <a:lstStyle/>
        <a:p>
          <a:endParaRPr lang="en-US"/>
        </a:p>
      </dgm:t>
    </dgm:pt>
    <dgm:pt modelId="{3F3C674D-995A-4705-943B-4B1C2CF65DC1}" type="pres">
      <dgm:prSet presAssocID="{41BC8909-621C-4151-8EEC-E076B5D36123}" presName="textaccent1" presStyleCnt="0"/>
      <dgm:spPr/>
    </dgm:pt>
    <dgm:pt modelId="{A3654CE4-FA1E-4D9D-9098-3ECBFC9C0A47}" type="pres">
      <dgm:prSet presAssocID="{41BC8909-621C-4151-8EEC-E076B5D36123}" presName="accentRepeatNode" presStyleLbl="solidAlignAcc1" presStyleIdx="0" presStyleCnt="8"/>
      <dgm:spPr/>
    </dgm:pt>
    <dgm:pt modelId="{C651D5E5-7A13-412E-AFFF-8F0B83B879AE}" type="pres">
      <dgm:prSet presAssocID="{D9327299-B8A5-4C46-9006-1FB1105957D4}" presName="image1" presStyleCnt="0"/>
      <dgm:spPr/>
    </dgm:pt>
    <dgm:pt modelId="{BA59358A-ACBE-4915-8711-A2EC634C4D4E}" type="pres">
      <dgm:prSet presAssocID="{D9327299-B8A5-4C46-9006-1FB1105957D4}" presName="imageRepeatNode" presStyleLbl="alignAcc1" presStyleIdx="0" presStyleCnt="4" custLinFactX="140529" custLinFactNeighborX="200000" custLinFactNeighborY="-241"/>
      <dgm:spPr/>
      <dgm:t>
        <a:bodyPr/>
        <a:lstStyle/>
        <a:p>
          <a:endParaRPr lang="en-US"/>
        </a:p>
      </dgm:t>
    </dgm:pt>
    <dgm:pt modelId="{01F65E77-099A-421F-B45E-D40EA2C94A2F}" type="pres">
      <dgm:prSet presAssocID="{D9327299-B8A5-4C46-9006-1FB1105957D4}" presName="imageaccent1" presStyleCnt="0"/>
      <dgm:spPr/>
    </dgm:pt>
    <dgm:pt modelId="{B61947FF-E6A8-4C20-9182-BC06062EB44D}" type="pres">
      <dgm:prSet presAssocID="{D9327299-B8A5-4C46-9006-1FB1105957D4}" presName="accentRepeatNode" presStyleLbl="solidAlignAcc1" presStyleIdx="1" presStyleCnt="8"/>
      <dgm:spPr/>
    </dgm:pt>
    <dgm:pt modelId="{B9D6AA5C-0538-4C40-A602-0D4202C1DD7C}" type="pres">
      <dgm:prSet presAssocID="{C7D85073-B3AF-4DD5-8BBE-A6FCCD267EE1}" presName="text2" presStyleCnt="0"/>
      <dgm:spPr/>
    </dgm:pt>
    <dgm:pt modelId="{E0FB629D-1FF0-40A5-8523-C18B0C5E704F}" type="pres">
      <dgm:prSet presAssocID="{C7D85073-B3AF-4DD5-8BBE-A6FCCD267EE1}" presName="textRepeatNode" presStyleLbl="alignNode1" presStyleIdx="1" presStyleCnt="4">
        <dgm:presLayoutVars>
          <dgm:chMax val="0"/>
          <dgm:chPref val="0"/>
          <dgm:bulletEnabled val="1"/>
        </dgm:presLayoutVars>
      </dgm:prSet>
      <dgm:spPr/>
      <dgm:t>
        <a:bodyPr/>
        <a:lstStyle/>
        <a:p>
          <a:endParaRPr lang="en-US"/>
        </a:p>
      </dgm:t>
    </dgm:pt>
    <dgm:pt modelId="{BD4D932A-82C4-45C8-BB66-20862EB846B7}" type="pres">
      <dgm:prSet presAssocID="{C7D85073-B3AF-4DD5-8BBE-A6FCCD267EE1}" presName="textaccent2" presStyleCnt="0"/>
      <dgm:spPr/>
    </dgm:pt>
    <dgm:pt modelId="{D00C8F57-FB76-46F3-A4F9-252873E10AED}" type="pres">
      <dgm:prSet presAssocID="{C7D85073-B3AF-4DD5-8BBE-A6FCCD267EE1}" presName="accentRepeatNode" presStyleLbl="solidAlignAcc1" presStyleIdx="2" presStyleCnt="8"/>
      <dgm:spPr/>
    </dgm:pt>
    <dgm:pt modelId="{1108FB7E-024D-4F03-8451-39D7075B2BAA}" type="pres">
      <dgm:prSet presAssocID="{4153DA84-227C-4466-8466-C0786975A91A}" presName="image2" presStyleCnt="0"/>
      <dgm:spPr/>
    </dgm:pt>
    <dgm:pt modelId="{6D9A900C-58B5-4FC3-A071-A6D6380B45F1}" type="pres">
      <dgm:prSet presAssocID="{4153DA84-227C-4466-8466-C0786975A91A}" presName="imageRepeatNode" presStyleLbl="alignAcc1" presStyleIdx="1" presStyleCnt="4" custLinFactY="-63525" custLinFactNeighborX="-85722" custLinFactNeighborY="-100000"/>
      <dgm:spPr/>
      <dgm:t>
        <a:bodyPr/>
        <a:lstStyle/>
        <a:p>
          <a:endParaRPr lang="en-US"/>
        </a:p>
      </dgm:t>
    </dgm:pt>
    <dgm:pt modelId="{B6F5C65D-F912-4AE5-B9D0-4D4B6EA0899A}" type="pres">
      <dgm:prSet presAssocID="{4153DA84-227C-4466-8466-C0786975A91A}" presName="imageaccent2" presStyleCnt="0"/>
      <dgm:spPr/>
    </dgm:pt>
    <dgm:pt modelId="{8C13EEA6-4A60-4CEF-9EC4-28F1C039115B}" type="pres">
      <dgm:prSet presAssocID="{4153DA84-227C-4466-8466-C0786975A91A}" presName="accentRepeatNode" presStyleLbl="solidAlignAcc1" presStyleIdx="3" presStyleCnt="8"/>
      <dgm:spPr/>
    </dgm:pt>
    <dgm:pt modelId="{4A8F5F25-24DA-43B5-8B1D-E356C5999516}" type="pres">
      <dgm:prSet presAssocID="{904896E8-AD04-43BD-ADCE-030E58D3FDFC}" presName="text3" presStyleCnt="0"/>
      <dgm:spPr/>
    </dgm:pt>
    <dgm:pt modelId="{357E842E-678D-41F6-BD56-D5EF872295AB}" type="pres">
      <dgm:prSet presAssocID="{904896E8-AD04-43BD-ADCE-030E58D3FDFC}" presName="textRepeatNode" presStyleLbl="alignNode1" presStyleIdx="2" presStyleCnt="4">
        <dgm:presLayoutVars>
          <dgm:chMax val="0"/>
          <dgm:chPref val="0"/>
          <dgm:bulletEnabled val="1"/>
        </dgm:presLayoutVars>
      </dgm:prSet>
      <dgm:spPr/>
      <dgm:t>
        <a:bodyPr/>
        <a:lstStyle/>
        <a:p>
          <a:endParaRPr lang="en-US"/>
        </a:p>
      </dgm:t>
    </dgm:pt>
    <dgm:pt modelId="{A95AC15C-FD2B-4B41-B668-B18619F16604}" type="pres">
      <dgm:prSet presAssocID="{904896E8-AD04-43BD-ADCE-030E58D3FDFC}" presName="textaccent3" presStyleCnt="0"/>
      <dgm:spPr/>
    </dgm:pt>
    <dgm:pt modelId="{AFE5AD83-B390-4999-9CFA-2E7172DDC865}" type="pres">
      <dgm:prSet presAssocID="{904896E8-AD04-43BD-ADCE-030E58D3FDFC}" presName="accentRepeatNode" presStyleLbl="solidAlignAcc1" presStyleIdx="4" presStyleCnt="8"/>
      <dgm:spPr/>
    </dgm:pt>
    <dgm:pt modelId="{5139CA9D-7CDF-4B45-9FAC-AF878CBA2586}" type="pres">
      <dgm:prSet presAssocID="{0424DDE6-0D31-4248-974D-FFFFC20EB622}" presName="image3" presStyleCnt="0"/>
      <dgm:spPr/>
    </dgm:pt>
    <dgm:pt modelId="{AAD7805A-AB5A-492D-89DC-A7401727D141}" type="pres">
      <dgm:prSet presAssocID="{0424DDE6-0D31-4248-974D-FFFFC20EB622}" presName="imageRepeatNode" presStyleLbl="alignAcc1" presStyleIdx="2" presStyleCnt="4" custLinFactY="66764" custLinFactNeighborX="83204" custLinFactNeighborY="100000"/>
      <dgm:spPr/>
      <dgm:t>
        <a:bodyPr/>
        <a:lstStyle/>
        <a:p>
          <a:endParaRPr lang="en-US"/>
        </a:p>
      </dgm:t>
    </dgm:pt>
    <dgm:pt modelId="{7451683E-9960-4939-BDC2-A1B28A730C97}" type="pres">
      <dgm:prSet presAssocID="{0424DDE6-0D31-4248-974D-FFFFC20EB622}" presName="imageaccent3" presStyleCnt="0"/>
      <dgm:spPr/>
    </dgm:pt>
    <dgm:pt modelId="{381D59EB-BD06-49B6-A7A2-C7DF88C6026E}" type="pres">
      <dgm:prSet presAssocID="{0424DDE6-0D31-4248-974D-FFFFC20EB622}" presName="accentRepeatNode" presStyleLbl="solidAlignAcc1" presStyleIdx="5" presStyleCnt="8"/>
      <dgm:spPr>
        <a:blipFill rotWithShape="0">
          <a:blip xmlns:r="http://schemas.openxmlformats.org/officeDocument/2006/relationships" r:embed="rId4"/>
          <a:stretch>
            <a:fillRect/>
          </a:stretch>
        </a:blipFill>
      </dgm:spPr>
      <dgm:t>
        <a:bodyPr/>
        <a:lstStyle/>
        <a:p>
          <a:endParaRPr lang="en-US"/>
        </a:p>
      </dgm:t>
    </dgm:pt>
    <dgm:pt modelId="{D78C2FA3-0411-4959-B0C3-140CBC3D3796}" type="pres">
      <dgm:prSet presAssocID="{B5F9B3ED-2B88-48F2-920C-9B397CB97903}" presName="text4" presStyleCnt="0"/>
      <dgm:spPr/>
    </dgm:pt>
    <dgm:pt modelId="{7831DD19-64B6-409C-A8D3-C45314D66C76}" type="pres">
      <dgm:prSet presAssocID="{B5F9B3ED-2B88-48F2-920C-9B397CB97903}" presName="textRepeatNode" presStyleLbl="alignNode1" presStyleIdx="3" presStyleCnt="4">
        <dgm:presLayoutVars>
          <dgm:chMax val="0"/>
          <dgm:chPref val="0"/>
          <dgm:bulletEnabled val="1"/>
        </dgm:presLayoutVars>
      </dgm:prSet>
      <dgm:spPr/>
      <dgm:t>
        <a:bodyPr/>
        <a:lstStyle/>
        <a:p>
          <a:endParaRPr lang="en-US"/>
        </a:p>
      </dgm:t>
    </dgm:pt>
    <dgm:pt modelId="{DE1AD38D-C166-49E8-9DB8-A4F08D9478D8}" type="pres">
      <dgm:prSet presAssocID="{B5F9B3ED-2B88-48F2-920C-9B397CB97903}" presName="textaccent4" presStyleCnt="0"/>
      <dgm:spPr/>
    </dgm:pt>
    <dgm:pt modelId="{E9434AA2-1933-46BA-8387-6CC869DED4A7}" type="pres">
      <dgm:prSet presAssocID="{B5F9B3ED-2B88-48F2-920C-9B397CB97903}" presName="accentRepeatNode" presStyleLbl="solidAlignAcc1" presStyleIdx="6" presStyleCnt="8"/>
      <dgm:spPr/>
    </dgm:pt>
    <dgm:pt modelId="{302208AC-CC9D-430B-B0CC-4CDC820AC2B2}" type="pres">
      <dgm:prSet presAssocID="{456D41E9-EC66-4EC1-BFF9-39CD7BD3F1CE}" presName="image4" presStyleCnt="0"/>
      <dgm:spPr/>
    </dgm:pt>
    <dgm:pt modelId="{395E99A2-BB3B-40E1-93F8-AD94560AAB00}" type="pres">
      <dgm:prSet presAssocID="{456D41E9-EC66-4EC1-BFF9-39CD7BD3F1CE}" presName="imageRepeatNode" presStyleLbl="alignAcc1" presStyleIdx="3" presStyleCnt="4" custLinFactX="-140529" custLinFactNeighborX="-200000" custLinFactNeighborY="-2782"/>
      <dgm:spPr/>
      <dgm:t>
        <a:bodyPr/>
        <a:lstStyle/>
        <a:p>
          <a:endParaRPr lang="en-US"/>
        </a:p>
      </dgm:t>
    </dgm:pt>
    <dgm:pt modelId="{C0CC6239-7C7C-4364-BCE0-07EAC5CAAA8F}" type="pres">
      <dgm:prSet presAssocID="{456D41E9-EC66-4EC1-BFF9-39CD7BD3F1CE}" presName="imageaccent4" presStyleCnt="0"/>
      <dgm:spPr/>
    </dgm:pt>
    <dgm:pt modelId="{CC2B5775-A870-4A93-89C3-F9B24C7E90E1}" type="pres">
      <dgm:prSet presAssocID="{456D41E9-EC66-4EC1-BFF9-39CD7BD3F1CE}" presName="accentRepeatNode" presStyleLbl="solidAlignAcc1" presStyleIdx="7" presStyleCnt="8"/>
      <dgm:spPr/>
    </dgm:pt>
  </dgm:ptLst>
  <dgm:cxnLst>
    <dgm:cxn modelId="{76F17D33-0B6B-46B1-A7E9-2C29582E49AA}" type="presOf" srcId="{0424DDE6-0D31-4248-974D-FFFFC20EB622}" destId="{AAD7805A-AB5A-492D-89DC-A7401727D141}" srcOrd="0" destOrd="0" presId="urn:microsoft.com/office/officeart/2008/layout/HexagonCluster"/>
    <dgm:cxn modelId="{EFED53CE-FBBE-45BC-ABA7-D8F372820E2F}" type="presOf" srcId="{456D41E9-EC66-4EC1-BFF9-39CD7BD3F1CE}" destId="{395E99A2-BB3B-40E1-93F8-AD94560AAB00}" srcOrd="0" destOrd="0" presId="urn:microsoft.com/office/officeart/2008/layout/HexagonCluster"/>
    <dgm:cxn modelId="{FB1B5FC1-BB5A-4413-9EFB-D26BDCC3B25A}" srcId="{1A739611-97BB-4282-9B9B-C70A6BF55B07}" destId="{41BC8909-621C-4151-8EEC-E076B5D36123}" srcOrd="0" destOrd="0" parTransId="{AFA42354-EBB8-42C8-9D79-6F7909D40157}" sibTransId="{D9327299-B8A5-4C46-9006-1FB1105957D4}"/>
    <dgm:cxn modelId="{EA5D0AB0-FAD7-41DF-AA89-A072C3370FEF}" srcId="{1A739611-97BB-4282-9B9B-C70A6BF55B07}" destId="{904896E8-AD04-43BD-ADCE-030E58D3FDFC}" srcOrd="2" destOrd="0" parTransId="{B198573B-BA54-4C26-987B-24867D9D01C9}" sibTransId="{0424DDE6-0D31-4248-974D-FFFFC20EB622}"/>
    <dgm:cxn modelId="{A57E9B76-0B33-49D3-95FC-9891CDE0CC41}" type="presOf" srcId="{904896E8-AD04-43BD-ADCE-030E58D3FDFC}" destId="{357E842E-678D-41F6-BD56-D5EF872295AB}" srcOrd="0" destOrd="0" presId="urn:microsoft.com/office/officeart/2008/layout/HexagonCluster"/>
    <dgm:cxn modelId="{39D13599-8001-40B2-92D0-1C96E9891F5E}" srcId="{1A739611-97BB-4282-9B9B-C70A6BF55B07}" destId="{B5F9B3ED-2B88-48F2-920C-9B397CB97903}" srcOrd="3" destOrd="0" parTransId="{5E14A84C-947D-4F8E-90DF-307E236FB533}" sibTransId="{456D41E9-EC66-4EC1-BFF9-39CD7BD3F1CE}"/>
    <dgm:cxn modelId="{4164D8B3-C115-4181-986C-A1B823D6E4E3}" type="presOf" srcId="{4153DA84-227C-4466-8466-C0786975A91A}" destId="{6D9A900C-58B5-4FC3-A071-A6D6380B45F1}" srcOrd="0" destOrd="0" presId="urn:microsoft.com/office/officeart/2008/layout/HexagonCluster"/>
    <dgm:cxn modelId="{BDA91D73-3C6E-45D0-9955-92E4C13CC570}" type="presOf" srcId="{41BC8909-621C-4151-8EEC-E076B5D36123}" destId="{ECCEA8D9-765D-4107-9D47-35CFFDF5D43C}" srcOrd="0" destOrd="0" presId="urn:microsoft.com/office/officeart/2008/layout/HexagonCluster"/>
    <dgm:cxn modelId="{A8336BB6-7CE2-4441-81D8-BEF5A35D0063}" type="presOf" srcId="{1A739611-97BB-4282-9B9B-C70A6BF55B07}" destId="{E4C52A61-C593-4D5C-88F3-6EC6E06A574F}" srcOrd="0" destOrd="0" presId="urn:microsoft.com/office/officeart/2008/layout/HexagonCluster"/>
    <dgm:cxn modelId="{2CB558D2-BB7A-4231-8BD9-A806F0D264B0}" srcId="{1A739611-97BB-4282-9B9B-C70A6BF55B07}" destId="{C7D85073-B3AF-4DD5-8BBE-A6FCCD267EE1}" srcOrd="1" destOrd="0" parTransId="{0A37EBD7-6198-4F90-BC8E-E4B8AA148B81}" sibTransId="{4153DA84-227C-4466-8466-C0786975A91A}"/>
    <dgm:cxn modelId="{39EA62DA-C3C4-450D-8494-20073B49C45C}" type="presOf" srcId="{B5F9B3ED-2B88-48F2-920C-9B397CB97903}" destId="{7831DD19-64B6-409C-A8D3-C45314D66C76}" srcOrd="0" destOrd="0" presId="urn:microsoft.com/office/officeart/2008/layout/HexagonCluster"/>
    <dgm:cxn modelId="{814ED0E6-2471-4FE4-B75A-F86A63080E0A}" type="presOf" srcId="{D9327299-B8A5-4C46-9006-1FB1105957D4}" destId="{BA59358A-ACBE-4915-8711-A2EC634C4D4E}" srcOrd="0" destOrd="0" presId="urn:microsoft.com/office/officeart/2008/layout/HexagonCluster"/>
    <dgm:cxn modelId="{27CA30F7-C7FC-4877-85F0-5B2563CC40B8}" type="presOf" srcId="{C7D85073-B3AF-4DD5-8BBE-A6FCCD267EE1}" destId="{E0FB629D-1FF0-40A5-8523-C18B0C5E704F}" srcOrd="0" destOrd="0" presId="urn:microsoft.com/office/officeart/2008/layout/HexagonCluster"/>
    <dgm:cxn modelId="{B25737A9-E3F0-4192-934C-E25C9CA02FB2}" type="presParOf" srcId="{E4C52A61-C593-4D5C-88F3-6EC6E06A574F}" destId="{0624B6BB-D91D-429F-A952-2D8A03374936}" srcOrd="0" destOrd="0" presId="urn:microsoft.com/office/officeart/2008/layout/HexagonCluster"/>
    <dgm:cxn modelId="{6F555F84-B879-4BA1-B508-30A0881533A2}" type="presParOf" srcId="{0624B6BB-D91D-429F-A952-2D8A03374936}" destId="{ECCEA8D9-765D-4107-9D47-35CFFDF5D43C}" srcOrd="0" destOrd="0" presId="urn:microsoft.com/office/officeart/2008/layout/HexagonCluster"/>
    <dgm:cxn modelId="{DB255545-AFF7-48B1-8FEA-0114FED7A70F}" type="presParOf" srcId="{E4C52A61-C593-4D5C-88F3-6EC6E06A574F}" destId="{3F3C674D-995A-4705-943B-4B1C2CF65DC1}" srcOrd="1" destOrd="0" presId="urn:microsoft.com/office/officeart/2008/layout/HexagonCluster"/>
    <dgm:cxn modelId="{4EFEB1A6-39E9-4C99-B54F-456811DC67FC}" type="presParOf" srcId="{3F3C674D-995A-4705-943B-4B1C2CF65DC1}" destId="{A3654CE4-FA1E-4D9D-9098-3ECBFC9C0A47}" srcOrd="0" destOrd="0" presId="urn:microsoft.com/office/officeart/2008/layout/HexagonCluster"/>
    <dgm:cxn modelId="{820DA807-CA67-4432-ADF0-221833F9BDF7}" type="presParOf" srcId="{E4C52A61-C593-4D5C-88F3-6EC6E06A574F}" destId="{C651D5E5-7A13-412E-AFFF-8F0B83B879AE}" srcOrd="2" destOrd="0" presId="urn:microsoft.com/office/officeart/2008/layout/HexagonCluster"/>
    <dgm:cxn modelId="{368F0589-5029-4144-8B1E-BB4F7026DBCF}" type="presParOf" srcId="{C651D5E5-7A13-412E-AFFF-8F0B83B879AE}" destId="{BA59358A-ACBE-4915-8711-A2EC634C4D4E}" srcOrd="0" destOrd="0" presId="urn:microsoft.com/office/officeart/2008/layout/HexagonCluster"/>
    <dgm:cxn modelId="{E67678E8-6425-4313-9457-44587D8A9747}" type="presParOf" srcId="{E4C52A61-C593-4D5C-88F3-6EC6E06A574F}" destId="{01F65E77-099A-421F-B45E-D40EA2C94A2F}" srcOrd="3" destOrd="0" presId="urn:microsoft.com/office/officeart/2008/layout/HexagonCluster"/>
    <dgm:cxn modelId="{6051376D-3B47-4535-8CD2-0FEC714192D2}" type="presParOf" srcId="{01F65E77-099A-421F-B45E-D40EA2C94A2F}" destId="{B61947FF-E6A8-4C20-9182-BC06062EB44D}" srcOrd="0" destOrd="0" presId="urn:microsoft.com/office/officeart/2008/layout/HexagonCluster"/>
    <dgm:cxn modelId="{1D33D722-57A3-42E8-B966-03EE9D38204D}" type="presParOf" srcId="{E4C52A61-C593-4D5C-88F3-6EC6E06A574F}" destId="{B9D6AA5C-0538-4C40-A602-0D4202C1DD7C}" srcOrd="4" destOrd="0" presId="urn:microsoft.com/office/officeart/2008/layout/HexagonCluster"/>
    <dgm:cxn modelId="{FF3F23D5-5ADD-41B3-9C70-457F6859F432}" type="presParOf" srcId="{B9D6AA5C-0538-4C40-A602-0D4202C1DD7C}" destId="{E0FB629D-1FF0-40A5-8523-C18B0C5E704F}" srcOrd="0" destOrd="0" presId="urn:microsoft.com/office/officeart/2008/layout/HexagonCluster"/>
    <dgm:cxn modelId="{B75034FA-27AE-4DAA-BCCF-DB5E3FDFBA5B}" type="presParOf" srcId="{E4C52A61-C593-4D5C-88F3-6EC6E06A574F}" destId="{BD4D932A-82C4-45C8-BB66-20862EB846B7}" srcOrd="5" destOrd="0" presId="urn:microsoft.com/office/officeart/2008/layout/HexagonCluster"/>
    <dgm:cxn modelId="{CC3AA888-39AC-4F47-9DA2-AFF7BA19B6F1}" type="presParOf" srcId="{BD4D932A-82C4-45C8-BB66-20862EB846B7}" destId="{D00C8F57-FB76-46F3-A4F9-252873E10AED}" srcOrd="0" destOrd="0" presId="urn:microsoft.com/office/officeart/2008/layout/HexagonCluster"/>
    <dgm:cxn modelId="{92C0270D-BD2B-47D2-91C5-DEBE60716500}" type="presParOf" srcId="{E4C52A61-C593-4D5C-88F3-6EC6E06A574F}" destId="{1108FB7E-024D-4F03-8451-39D7075B2BAA}" srcOrd="6" destOrd="0" presId="urn:microsoft.com/office/officeart/2008/layout/HexagonCluster"/>
    <dgm:cxn modelId="{C3759B85-92B8-4B1F-9752-329BC4068C3B}" type="presParOf" srcId="{1108FB7E-024D-4F03-8451-39D7075B2BAA}" destId="{6D9A900C-58B5-4FC3-A071-A6D6380B45F1}" srcOrd="0" destOrd="0" presId="urn:microsoft.com/office/officeart/2008/layout/HexagonCluster"/>
    <dgm:cxn modelId="{25EE6041-036B-48EB-87A6-7C8110CDA953}" type="presParOf" srcId="{E4C52A61-C593-4D5C-88F3-6EC6E06A574F}" destId="{B6F5C65D-F912-4AE5-B9D0-4D4B6EA0899A}" srcOrd="7" destOrd="0" presId="urn:microsoft.com/office/officeart/2008/layout/HexagonCluster"/>
    <dgm:cxn modelId="{97E83D78-B1A0-44E0-A78B-55E51C726D7E}" type="presParOf" srcId="{B6F5C65D-F912-4AE5-B9D0-4D4B6EA0899A}" destId="{8C13EEA6-4A60-4CEF-9EC4-28F1C039115B}" srcOrd="0" destOrd="0" presId="urn:microsoft.com/office/officeart/2008/layout/HexagonCluster"/>
    <dgm:cxn modelId="{11C0810C-C239-43C7-9CCE-7E1F6EBF0599}" type="presParOf" srcId="{E4C52A61-C593-4D5C-88F3-6EC6E06A574F}" destId="{4A8F5F25-24DA-43B5-8B1D-E356C5999516}" srcOrd="8" destOrd="0" presId="urn:microsoft.com/office/officeart/2008/layout/HexagonCluster"/>
    <dgm:cxn modelId="{DCE48DEA-BF72-48ED-9BFC-A30BBFB438E8}" type="presParOf" srcId="{4A8F5F25-24DA-43B5-8B1D-E356C5999516}" destId="{357E842E-678D-41F6-BD56-D5EF872295AB}" srcOrd="0" destOrd="0" presId="urn:microsoft.com/office/officeart/2008/layout/HexagonCluster"/>
    <dgm:cxn modelId="{09398DFA-BD41-475B-B71C-C76CECD34270}" type="presParOf" srcId="{E4C52A61-C593-4D5C-88F3-6EC6E06A574F}" destId="{A95AC15C-FD2B-4B41-B668-B18619F16604}" srcOrd="9" destOrd="0" presId="urn:microsoft.com/office/officeart/2008/layout/HexagonCluster"/>
    <dgm:cxn modelId="{6747FA7B-54AE-423D-BC42-657E1F1D1BE7}" type="presParOf" srcId="{A95AC15C-FD2B-4B41-B668-B18619F16604}" destId="{AFE5AD83-B390-4999-9CFA-2E7172DDC865}" srcOrd="0" destOrd="0" presId="urn:microsoft.com/office/officeart/2008/layout/HexagonCluster"/>
    <dgm:cxn modelId="{F350258C-535E-418E-9E7E-3B0FE23C47CD}" type="presParOf" srcId="{E4C52A61-C593-4D5C-88F3-6EC6E06A574F}" destId="{5139CA9D-7CDF-4B45-9FAC-AF878CBA2586}" srcOrd="10" destOrd="0" presId="urn:microsoft.com/office/officeart/2008/layout/HexagonCluster"/>
    <dgm:cxn modelId="{C93E8446-7246-4283-AD1C-66B468770770}" type="presParOf" srcId="{5139CA9D-7CDF-4B45-9FAC-AF878CBA2586}" destId="{AAD7805A-AB5A-492D-89DC-A7401727D141}" srcOrd="0" destOrd="0" presId="urn:microsoft.com/office/officeart/2008/layout/HexagonCluster"/>
    <dgm:cxn modelId="{DE340440-B401-4523-902B-9B49AD6CE234}" type="presParOf" srcId="{E4C52A61-C593-4D5C-88F3-6EC6E06A574F}" destId="{7451683E-9960-4939-BDC2-A1B28A730C97}" srcOrd="11" destOrd="0" presId="urn:microsoft.com/office/officeart/2008/layout/HexagonCluster"/>
    <dgm:cxn modelId="{E347E339-CC62-4922-9FBA-7810EFCAC8EF}" type="presParOf" srcId="{7451683E-9960-4939-BDC2-A1B28A730C97}" destId="{381D59EB-BD06-49B6-A7A2-C7DF88C6026E}" srcOrd="0" destOrd="0" presId="urn:microsoft.com/office/officeart/2008/layout/HexagonCluster"/>
    <dgm:cxn modelId="{D8A0E638-46B7-451A-9D40-2AE04957E89A}" type="presParOf" srcId="{E4C52A61-C593-4D5C-88F3-6EC6E06A574F}" destId="{D78C2FA3-0411-4959-B0C3-140CBC3D3796}" srcOrd="12" destOrd="0" presId="urn:microsoft.com/office/officeart/2008/layout/HexagonCluster"/>
    <dgm:cxn modelId="{C61C8970-A2FA-4701-B2D6-693856B0D128}" type="presParOf" srcId="{D78C2FA3-0411-4959-B0C3-140CBC3D3796}" destId="{7831DD19-64B6-409C-A8D3-C45314D66C76}" srcOrd="0" destOrd="0" presId="urn:microsoft.com/office/officeart/2008/layout/HexagonCluster"/>
    <dgm:cxn modelId="{194F7C2F-8267-4FC1-A3EC-D7D472D52929}" type="presParOf" srcId="{E4C52A61-C593-4D5C-88F3-6EC6E06A574F}" destId="{DE1AD38D-C166-49E8-9DB8-A4F08D9478D8}" srcOrd="13" destOrd="0" presId="urn:microsoft.com/office/officeart/2008/layout/HexagonCluster"/>
    <dgm:cxn modelId="{F5BF05A5-55D2-4348-B9A7-0BD662EB6FA1}" type="presParOf" srcId="{DE1AD38D-C166-49E8-9DB8-A4F08D9478D8}" destId="{E9434AA2-1933-46BA-8387-6CC869DED4A7}" srcOrd="0" destOrd="0" presId="urn:microsoft.com/office/officeart/2008/layout/HexagonCluster"/>
    <dgm:cxn modelId="{E644DB90-4873-4EB6-B928-3EC3F27D9521}" type="presParOf" srcId="{E4C52A61-C593-4D5C-88F3-6EC6E06A574F}" destId="{302208AC-CC9D-430B-B0CC-4CDC820AC2B2}" srcOrd="14" destOrd="0" presId="urn:microsoft.com/office/officeart/2008/layout/HexagonCluster"/>
    <dgm:cxn modelId="{7DB28893-AEDF-4D67-A8BF-E3DEE18F7883}" type="presParOf" srcId="{302208AC-CC9D-430B-B0CC-4CDC820AC2B2}" destId="{395E99A2-BB3B-40E1-93F8-AD94560AAB00}" srcOrd="0" destOrd="0" presId="urn:microsoft.com/office/officeart/2008/layout/HexagonCluster"/>
    <dgm:cxn modelId="{90DC117B-8CA1-418A-9C64-93226BD0D20D}" type="presParOf" srcId="{E4C52A61-C593-4D5C-88F3-6EC6E06A574F}" destId="{C0CC6239-7C7C-4364-BCE0-07EAC5CAAA8F}" srcOrd="15" destOrd="0" presId="urn:microsoft.com/office/officeart/2008/layout/HexagonCluster"/>
    <dgm:cxn modelId="{64AFECA9-E8B3-4DFC-B640-07FFE9D6CF8E}" type="presParOf" srcId="{C0CC6239-7C7C-4364-BCE0-07EAC5CAAA8F}" destId="{CC2B5775-A870-4A93-89C3-F9B24C7E90E1}" srcOrd="0" destOrd="0" presId="urn:microsoft.com/office/officeart/2008/layout/HexagonCluster"/>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E91113E-7E2B-433B-BE98-ECA654465339}" type="doc">
      <dgm:prSet loTypeId="urn:microsoft.com/office/officeart/2005/8/layout/cycle2" loCatId="cycle" qsTypeId="urn:microsoft.com/office/officeart/2005/8/quickstyle/simple1" qsCatId="simple" csTypeId="urn:microsoft.com/office/officeart/2005/8/colors/colorful5" csCatId="colorful" phldr="1"/>
      <dgm:spPr/>
      <dgm:t>
        <a:bodyPr/>
        <a:lstStyle/>
        <a:p>
          <a:endParaRPr lang="en-US"/>
        </a:p>
      </dgm:t>
    </dgm:pt>
    <dgm:pt modelId="{1D1E62A4-DC8D-474A-9C25-4B60BEC7AE14}">
      <dgm:prSet phldrT="[Text]" custT="1"/>
      <dgm:spPr/>
      <dgm:t>
        <a:bodyPr/>
        <a:lstStyle/>
        <a:p>
          <a:r>
            <a:rPr lang="en-US" sz="2400" b="1" dirty="0" smtClean="0">
              <a:solidFill>
                <a:schemeClr val="tx1"/>
              </a:solidFill>
              <a:latin typeface="MV Boli" panose="02000500030200090000" pitchFamily="2" charset="0"/>
              <a:cs typeface="MV Boli" panose="02000500030200090000" pitchFamily="2" charset="0"/>
            </a:rPr>
            <a:t>meal </a:t>
          </a:r>
          <a:endParaRPr lang="en-US" sz="2400" b="1" dirty="0">
            <a:solidFill>
              <a:schemeClr val="tx1"/>
            </a:solidFill>
          </a:endParaRPr>
        </a:p>
      </dgm:t>
    </dgm:pt>
    <dgm:pt modelId="{0806042C-D229-49A1-A70E-4AD57469D722}" type="parTrans" cxnId="{4FC9D83D-2962-4F16-A8EE-5A42A6B0D4DF}">
      <dgm:prSet/>
      <dgm:spPr/>
      <dgm:t>
        <a:bodyPr/>
        <a:lstStyle/>
        <a:p>
          <a:endParaRPr lang="en-US"/>
        </a:p>
      </dgm:t>
    </dgm:pt>
    <dgm:pt modelId="{B4F8B1A3-60DA-433C-8AA7-E094F8271A92}" type="sibTrans" cxnId="{4FC9D83D-2962-4F16-A8EE-5A42A6B0D4DF}">
      <dgm:prSet/>
      <dgm:spPr/>
      <dgm:t>
        <a:bodyPr/>
        <a:lstStyle/>
        <a:p>
          <a:endParaRPr lang="en-US" dirty="0"/>
        </a:p>
      </dgm:t>
    </dgm:pt>
    <dgm:pt modelId="{FA3A53DE-EA85-4C71-AB09-ACC499F6A38F}">
      <dgm:prSet phldrT="[Text]" custT="1"/>
      <dgm:spPr/>
      <dgm:t>
        <a:bodyPr/>
        <a:lstStyle/>
        <a:p>
          <a:r>
            <a:rPr lang="en-US" sz="2400" b="1" dirty="0" smtClean="0">
              <a:solidFill>
                <a:schemeClr val="tx1"/>
              </a:solidFill>
              <a:latin typeface="MV Boli" panose="02000500030200090000" pitchFamily="2" charset="0"/>
              <a:cs typeface="MV Boli" panose="02000500030200090000" pitchFamily="2" charset="0"/>
            </a:rPr>
            <a:t>needs</a:t>
          </a:r>
          <a:endParaRPr lang="en-US" sz="2400" b="1" dirty="0">
            <a:solidFill>
              <a:schemeClr val="tx1"/>
            </a:solidFill>
          </a:endParaRPr>
        </a:p>
      </dgm:t>
    </dgm:pt>
    <dgm:pt modelId="{B9A04594-02AF-4867-9A38-DDF14B875A57}" type="parTrans" cxnId="{FDB1BD0E-B9B9-4525-9BC1-D604AF9914B7}">
      <dgm:prSet/>
      <dgm:spPr/>
      <dgm:t>
        <a:bodyPr/>
        <a:lstStyle/>
        <a:p>
          <a:endParaRPr lang="en-US"/>
        </a:p>
      </dgm:t>
    </dgm:pt>
    <dgm:pt modelId="{20DC8735-8C38-40AD-97ED-FD0C363CDB5D}" type="sibTrans" cxnId="{FDB1BD0E-B9B9-4525-9BC1-D604AF9914B7}">
      <dgm:prSet/>
      <dgm:spPr/>
      <dgm:t>
        <a:bodyPr/>
        <a:lstStyle/>
        <a:p>
          <a:endParaRPr lang="en-US" dirty="0"/>
        </a:p>
      </dgm:t>
    </dgm:pt>
    <dgm:pt modelId="{DBE171E0-07FC-4E84-81FC-BDF111101D3E}">
      <dgm:prSet phldrT="[Text]" custT="1"/>
      <dgm:spPr/>
      <dgm:t>
        <a:bodyPr/>
        <a:lstStyle/>
        <a:p>
          <a:r>
            <a:rPr lang="en-US" sz="2400" b="1" dirty="0" smtClean="0">
              <a:solidFill>
                <a:schemeClr val="tx1"/>
              </a:solidFill>
              <a:latin typeface="MV Boli" panose="02000500030200090000" pitchFamily="2" charset="0"/>
              <a:cs typeface="MV Boli" panose="02000500030200090000" pitchFamily="2" charset="0"/>
            </a:rPr>
            <a:t>crave</a:t>
          </a:r>
          <a:endParaRPr lang="en-US" sz="2400" b="1" dirty="0">
            <a:solidFill>
              <a:schemeClr val="tx1"/>
            </a:solidFill>
          </a:endParaRPr>
        </a:p>
      </dgm:t>
    </dgm:pt>
    <dgm:pt modelId="{5C7C901D-C3F3-4E3C-B8AC-71BB3A3D1D4C}" type="parTrans" cxnId="{61FADC61-2290-4F92-A4AB-F660CA4330C0}">
      <dgm:prSet/>
      <dgm:spPr/>
      <dgm:t>
        <a:bodyPr/>
        <a:lstStyle/>
        <a:p>
          <a:endParaRPr lang="en-US"/>
        </a:p>
      </dgm:t>
    </dgm:pt>
    <dgm:pt modelId="{8AA49901-4265-4246-A47C-66574D5F834E}" type="sibTrans" cxnId="{61FADC61-2290-4F92-A4AB-F660CA4330C0}">
      <dgm:prSet/>
      <dgm:spPr/>
      <dgm:t>
        <a:bodyPr/>
        <a:lstStyle/>
        <a:p>
          <a:endParaRPr lang="en-US" dirty="0"/>
        </a:p>
      </dgm:t>
    </dgm:pt>
    <dgm:pt modelId="{15E8C0E6-B9A3-48D6-812C-9A791F03AE72}">
      <dgm:prSet phldrT="[Text]" custT="1"/>
      <dgm:spPr/>
      <dgm:t>
        <a:bodyPr/>
        <a:lstStyle/>
        <a:p>
          <a:r>
            <a:rPr lang="en-US" sz="2400" b="1" dirty="0" smtClean="0">
              <a:solidFill>
                <a:schemeClr val="tx1"/>
              </a:solidFill>
              <a:latin typeface="MV Boli" panose="02000500030200090000" pitchFamily="2" charset="0"/>
              <a:cs typeface="MV Boli" panose="02000500030200090000" pitchFamily="2" charset="0"/>
            </a:rPr>
            <a:t>ecstasy </a:t>
          </a:r>
          <a:endParaRPr lang="en-US" sz="2400" b="1" dirty="0">
            <a:solidFill>
              <a:schemeClr val="tx1"/>
            </a:solidFill>
          </a:endParaRPr>
        </a:p>
      </dgm:t>
    </dgm:pt>
    <dgm:pt modelId="{9A93205E-430F-4B53-AC92-48CC2D1E2DDD}" type="parTrans" cxnId="{ACC26547-93A2-4455-A76A-250CD2CF3D3D}">
      <dgm:prSet/>
      <dgm:spPr/>
      <dgm:t>
        <a:bodyPr/>
        <a:lstStyle/>
        <a:p>
          <a:endParaRPr lang="en-US"/>
        </a:p>
      </dgm:t>
    </dgm:pt>
    <dgm:pt modelId="{F31342E5-9209-46C7-9BF8-5543823A6A38}" type="sibTrans" cxnId="{ACC26547-93A2-4455-A76A-250CD2CF3D3D}">
      <dgm:prSet/>
      <dgm:spPr/>
      <dgm:t>
        <a:bodyPr/>
        <a:lstStyle/>
        <a:p>
          <a:endParaRPr lang="en-US" dirty="0"/>
        </a:p>
      </dgm:t>
    </dgm:pt>
    <dgm:pt modelId="{949AF85A-D7E3-4DF5-966B-46DBD647D9B0}">
      <dgm:prSet custT="1"/>
      <dgm:spPr/>
      <dgm:t>
        <a:bodyPr/>
        <a:lstStyle/>
        <a:p>
          <a:r>
            <a:rPr lang="en-US" sz="1600" b="1" dirty="0" smtClean="0">
              <a:solidFill>
                <a:schemeClr val="tx1"/>
              </a:solidFill>
              <a:latin typeface="MV Boli" panose="02000500030200090000" pitchFamily="2" charset="0"/>
              <a:cs typeface="MV Boli" panose="02000500030200090000" pitchFamily="2" charset="0"/>
            </a:rPr>
            <a:t>indulgence</a:t>
          </a:r>
          <a:endParaRPr lang="en-US" sz="1600" b="1" dirty="0">
            <a:solidFill>
              <a:schemeClr val="tx1"/>
            </a:solidFill>
          </a:endParaRPr>
        </a:p>
      </dgm:t>
    </dgm:pt>
    <dgm:pt modelId="{DBC6AFAB-5C39-4144-A979-C2D92F5B4119}" type="parTrans" cxnId="{6D3DBA4D-806E-4B8C-957B-847EFDC743CA}">
      <dgm:prSet/>
      <dgm:spPr/>
      <dgm:t>
        <a:bodyPr/>
        <a:lstStyle/>
        <a:p>
          <a:endParaRPr lang="en-US"/>
        </a:p>
      </dgm:t>
    </dgm:pt>
    <dgm:pt modelId="{34E6FF3F-182F-4FE0-999A-2386847E1B72}" type="sibTrans" cxnId="{6D3DBA4D-806E-4B8C-957B-847EFDC743CA}">
      <dgm:prSet/>
      <dgm:spPr/>
      <dgm:t>
        <a:bodyPr/>
        <a:lstStyle/>
        <a:p>
          <a:endParaRPr lang="en-US" dirty="0"/>
        </a:p>
      </dgm:t>
    </dgm:pt>
    <dgm:pt modelId="{0E94064D-F3D4-48C8-9BE3-31BCAC1885D1}">
      <dgm:prSet custT="1"/>
      <dgm:spPr/>
      <dgm:t>
        <a:bodyPr/>
        <a:lstStyle/>
        <a:p>
          <a:r>
            <a:rPr lang="en-US" sz="2000" b="1" dirty="0" smtClean="0">
              <a:solidFill>
                <a:schemeClr val="tx1"/>
              </a:solidFill>
              <a:latin typeface="MV Boli" panose="02000500030200090000" pitchFamily="2" charset="0"/>
              <a:cs typeface="MV Boli" panose="02000500030200090000" pitchFamily="2" charset="0"/>
            </a:rPr>
            <a:t>food high</a:t>
          </a:r>
          <a:endParaRPr lang="en-US" sz="2000" b="1" dirty="0">
            <a:solidFill>
              <a:schemeClr val="tx1"/>
            </a:solidFill>
          </a:endParaRPr>
        </a:p>
      </dgm:t>
    </dgm:pt>
    <dgm:pt modelId="{657969ED-E900-4958-9C70-B86A0398F1D4}" type="parTrans" cxnId="{51553209-53F7-4F57-BCFE-ABF60DC06DB2}">
      <dgm:prSet/>
      <dgm:spPr/>
      <dgm:t>
        <a:bodyPr/>
        <a:lstStyle/>
        <a:p>
          <a:endParaRPr lang="en-US"/>
        </a:p>
      </dgm:t>
    </dgm:pt>
    <dgm:pt modelId="{58FD1433-E36C-4083-8212-9CAAC2C2A3EF}" type="sibTrans" cxnId="{51553209-53F7-4F57-BCFE-ABF60DC06DB2}">
      <dgm:prSet/>
      <dgm:spPr/>
      <dgm:t>
        <a:bodyPr/>
        <a:lstStyle/>
        <a:p>
          <a:endParaRPr lang="en-US" dirty="0"/>
        </a:p>
      </dgm:t>
    </dgm:pt>
    <dgm:pt modelId="{04BDDC1C-E6D6-45E1-9A5E-CDC71DCD400E}">
      <dgm:prSet custT="1"/>
      <dgm:spPr/>
      <dgm:t>
        <a:bodyPr/>
        <a:lstStyle/>
        <a:p>
          <a:r>
            <a:rPr lang="en-US" sz="2400" b="1" dirty="0" smtClean="0">
              <a:solidFill>
                <a:schemeClr val="tx1"/>
              </a:solidFill>
              <a:latin typeface="MV Boli" panose="02000500030200090000" pitchFamily="2" charset="0"/>
              <a:cs typeface="MV Boli" panose="02000500030200090000" pitchFamily="2" charset="0"/>
            </a:rPr>
            <a:t>fearless</a:t>
          </a:r>
          <a:endParaRPr lang="en-US" sz="2400" b="1" dirty="0">
            <a:solidFill>
              <a:schemeClr val="tx1"/>
            </a:solidFill>
          </a:endParaRPr>
        </a:p>
      </dgm:t>
    </dgm:pt>
    <dgm:pt modelId="{B1AB3669-A9C0-4262-B2CA-A291FA92CAB5}" type="parTrans" cxnId="{CB9E73AD-AE05-46B8-8460-D98ED98E6C5E}">
      <dgm:prSet/>
      <dgm:spPr/>
      <dgm:t>
        <a:bodyPr/>
        <a:lstStyle/>
        <a:p>
          <a:endParaRPr lang="en-US"/>
        </a:p>
      </dgm:t>
    </dgm:pt>
    <dgm:pt modelId="{586923EF-53A0-4304-885C-4BBD6710ABA0}" type="sibTrans" cxnId="{CB9E73AD-AE05-46B8-8460-D98ED98E6C5E}">
      <dgm:prSet/>
      <dgm:spPr/>
      <dgm:t>
        <a:bodyPr/>
        <a:lstStyle/>
        <a:p>
          <a:endParaRPr lang="en-US" dirty="0"/>
        </a:p>
      </dgm:t>
    </dgm:pt>
    <dgm:pt modelId="{4932104E-C29D-4E53-86C9-E5F53625D1C9}" type="pres">
      <dgm:prSet presAssocID="{EE91113E-7E2B-433B-BE98-ECA654465339}" presName="cycle" presStyleCnt="0">
        <dgm:presLayoutVars>
          <dgm:dir/>
          <dgm:resizeHandles val="exact"/>
        </dgm:presLayoutVars>
      </dgm:prSet>
      <dgm:spPr/>
      <dgm:t>
        <a:bodyPr/>
        <a:lstStyle/>
        <a:p>
          <a:endParaRPr lang="en-US"/>
        </a:p>
      </dgm:t>
    </dgm:pt>
    <dgm:pt modelId="{62B7FDF7-E1DE-44E1-A880-513034C98F98}" type="pres">
      <dgm:prSet presAssocID="{1D1E62A4-DC8D-474A-9C25-4B60BEC7AE14}" presName="node" presStyleLbl="node1" presStyleIdx="0" presStyleCnt="7">
        <dgm:presLayoutVars>
          <dgm:bulletEnabled val="1"/>
        </dgm:presLayoutVars>
      </dgm:prSet>
      <dgm:spPr/>
      <dgm:t>
        <a:bodyPr/>
        <a:lstStyle/>
        <a:p>
          <a:endParaRPr lang="en-US"/>
        </a:p>
      </dgm:t>
    </dgm:pt>
    <dgm:pt modelId="{65DAA55F-815B-400A-A5E4-3EF7A461B035}" type="pres">
      <dgm:prSet presAssocID="{B4F8B1A3-60DA-433C-8AA7-E094F8271A92}" presName="sibTrans" presStyleLbl="sibTrans2D1" presStyleIdx="0" presStyleCnt="7"/>
      <dgm:spPr/>
      <dgm:t>
        <a:bodyPr/>
        <a:lstStyle/>
        <a:p>
          <a:endParaRPr lang="en-US"/>
        </a:p>
      </dgm:t>
    </dgm:pt>
    <dgm:pt modelId="{B649C9F6-C4EE-41EB-BFFD-882741172CD6}" type="pres">
      <dgm:prSet presAssocID="{B4F8B1A3-60DA-433C-8AA7-E094F8271A92}" presName="connectorText" presStyleLbl="sibTrans2D1" presStyleIdx="0" presStyleCnt="7"/>
      <dgm:spPr/>
      <dgm:t>
        <a:bodyPr/>
        <a:lstStyle/>
        <a:p>
          <a:endParaRPr lang="en-US"/>
        </a:p>
      </dgm:t>
    </dgm:pt>
    <dgm:pt modelId="{B47C0416-1730-4AD6-A600-446F3304E89C}" type="pres">
      <dgm:prSet presAssocID="{FA3A53DE-EA85-4C71-AB09-ACC499F6A38F}" presName="node" presStyleLbl="node1" presStyleIdx="1" presStyleCnt="7">
        <dgm:presLayoutVars>
          <dgm:bulletEnabled val="1"/>
        </dgm:presLayoutVars>
      </dgm:prSet>
      <dgm:spPr/>
      <dgm:t>
        <a:bodyPr/>
        <a:lstStyle/>
        <a:p>
          <a:endParaRPr lang="en-US"/>
        </a:p>
      </dgm:t>
    </dgm:pt>
    <dgm:pt modelId="{B51A0019-2B89-48C2-A699-A31372123D6C}" type="pres">
      <dgm:prSet presAssocID="{20DC8735-8C38-40AD-97ED-FD0C363CDB5D}" presName="sibTrans" presStyleLbl="sibTrans2D1" presStyleIdx="1" presStyleCnt="7"/>
      <dgm:spPr/>
      <dgm:t>
        <a:bodyPr/>
        <a:lstStyle/>
        <a:p>
          <a:endParaRPr lang="en-US"/>
        </a:p>
      </dgm:t>
    </dgm:pt>
    <dgm:pt modelId="{507953DB-DC8B-4768-8CB2-493F070D708F}" type="pres">
      <dgm:prSet presAssocID="{20DC8735-8C38-40AD-97ED-FD0C363CDB5D}" presName="connectorText" presStyleLbl="sibTrans2D1" presStyleIdx="1" presStyleCnt="7"/>
      <dgm:spPr/>
      <dgm:t>
        <a:bodyPr/>
        <a:lstStyle/>
        <a:p>
          <a:endParaRPr lang="en-US"/>
        </a:p>
      </dgm:t>
    </dgm:pt>
    <dgm:pt modelId="{018AAE86-CDF1-4150-93FC-3BBFC3B5670B}" type="pres">
      <dgm:prSet presAssocID="{DBE171E0-07FC-4E84-81FC-BDF111101D3E}" presName="node" presStyleLbl="node1" presStyleIdx="2" presStyleCnt="7">
        <dgm:presLayoutVars>
          <dgm:bulletEnabled val="1"/>
        </dgm:presLayoutVars>
      </dgm:prSet>
      <dgm:spPr/>
      <dgm:t>
        <a:bodyPr/>
        <a:lstStyle/>
        <a:p>
          <a:endParaRPr lang="en-US"/>
        </a:p>
      </dgm:t>
    </dgm:pt>
    <dgm:pt modelId="{80273D11-388F-4BB5-B78A-86A3EBA10C1A}" type="pres">
      <dgm:prSet presAssocID="{8AA49901-4265-4246-A47C-66574D5F834E}" presName="sibTrans" presStyleLbl="sibTrans2D1" presStyleIdx="2" presStyleCnt="7"/>
      <dgm:spPr/>
      <dgm:t>
        <a:bodyPr/>
        <a:lstStyle/>
        <a:p>
          <a:endParaRPr lang="en-US"/>
        </a:p>
      </dgm:t>
    </dgm:pt>
    <dgm:pt modelId="{CEE21E6F-6F38-4DC2-A6E6-D202AACDC4CB}" type="pres">
      <dgm:prSet presAssocID="{8AA49901-4265-4246-A47C-66574D5F834E}" presName="connectorText" presStyleLbl="sibTrans2D1" presStyleIdx="2" presStyleCnt="7"/>
      <dgm:spPr/>
      <dgm:t>
        <a:bodyPr/>
        <a:lstStyle/>
        <a:p>
          <a:endParaRPr lang="en-US"/>
        </a:p>
      </dgm:t>
    </dgm:pt>
    <dgm:pt modelId="{82F5513C-10B9-49A5-8C3E-39F28B364C1B}" type="pres">
      <dgm:prSet presAssocID="{15E8C0E6-B9A3-48D6-812C-9A791F03AE72}" presName="node" presStyleLbl="node1" presStyleIdx="3" presStyleCnt="7">
        <dgm:presLayoutVars>
          <dgm:bulletEnabled val="1"/>
        </dgm:presLayoutVars>
      </dgm:prSet>
      <dgm:spPr/>
      <dgm:t>
        <a:bodyPr/>
        <a:lstStyle/>
        <a:p>
          <a:endParaRPr lang="en-US"/>
        </a:p>
      </dgm:t>
    </dgm:pt>
    <dgm:pt modelId="{EB656919-5240-4928-8631-CA58A092C2B5}" type="pres">
      <dgm:prSet presAssocID="{F31342E5-9209-46C7-9BF8-5543823A6A38}" presName="sibTrans" presStyleLbl="sibTrans2D1" presStyleIdx="3" presStyleCnt="7"/>
      <dgm:spPr/>
      <dgm:t>
        <a:bodyPr/>
        <a:lstStyle/>
        <a:p>
          <a:endParaRPr lang="en-US"/>
        </a:p>
      </dgm:t>
    </dgm:pt>
    <dgm:pt modelId="{37CF3406-0426-4A01-A517-863020CC6AED}" type="pres">
      <dgm:prSet presAssocID="{F31342E5-9209-46C7-9BF8-5543823A6A38}" presName="connectorText" presStyleLbl="sibTrans2D1" presStyleIdx="3" presStyleCnt="7"/>
      <dgm:spPr/>
      <dgm:t>
        <a:bodyPr/>
        <a:lstStyle/>
        <a:p>
          <a:endParaRPr lang="en-US"/>
        </a:p>
      </dgm:t>
    </dgm:pt>
    <dgm:pt modelId="{73CB1A23-603F-4FA7-B1D5-E7C50A5C7F74}" type="pres">
      <dgm:prSet presAssocID="{0E94064D-F3D4-48C8-9BE3-31BCAC1885D1}" presName="node" presStyleLbl="node1" presStyleIdx="4" presStyleCnt="7">
        <dgm:presLayoutVars>
          <dgm:bulletEnabled val="1"/>
        </dgm:presLayoutVars>
      </dgm:prSet>
      <dgm:spPr/>
      <dgm:t>
        <a:bodyPr/>
        <a:lstStyle/>
        <a:p>
          <a:endParaRPr lang="en-US"/>
        </a:p>
      </dgm:t>
    </dgm:pt>
    <dgm:pt modelId="{FBB025A4-651B-4BE1-AB52-C53BE10C15D1}" type="pres">
      <dgm:prSet presAssocID="{58FD1433-E36C-4083-8212-9CAAC2C2A3EF}" presName="sibTrans" presStyleLbl="sibTrans2D1" presStyleIdx="4" presStyleCnt="7"/>
      <dgm:spPr/>
      <dgm:t>
        <a:bodyPr/>
        <a:lstStyle/>
        <a:p>
          <a:endParaRPr lang="en-US"/>
        </a:p>
      </dgm:t>
    </dgm:pt>
    <dgm:pt modelId="{F32170B0-12FD-411F-854C-5F72BC5E70E3}" type="pres">
      <dgm:prSet presAssocID="{58FD1433-E36C-4083-8212-9CAAC2C2A3EF}" presName="connectorText" presStyleLbl="sibTrans2D1" presStyleIdx="4" presStyleCnt="7"/>
      <dgm:spPr/>
      <dgm:t>
        <a:bodyPr/>
        <a:lstStyle/>
        <a:p>
          <a:endParaRPr lang="en-US"/>
        </a:p>
      </dgm:t>
    </dgm:pt>
    <dgm:pt modelId="{2E1F9EE3-D552-45BF-8B75-82ED743E442E}" type="pres">
      <dgm:prSet presAssocID="{04BDDC1C-E6D6-45E1-9A5E-CDC71DCD400E}" presName="node" presStyleLbl="node1" presStyleIdx="5" presStyleCnt="7">
        <dgm:presLayoutVars>
          <dgm:bulletEnabled val="1"/>
        </dgm:presLayoutVars>
      </dgm:prSet>
      <dgm:spPr/>
      <dgm:t>
        <a:bodyPr/>
        <a:lstStyle/>
        <a:p>
          <a:endParaRPr lang="en-US"/>
        </a:p>
      </dgm:t>
    </dgm:pt>
    <dgm:pt modelId="{84974907-0923-411E-92F2-2515D5D85764}" type="pres">
      <dgm:prSet presAssocID="{586923EF-53A0-4304-885C-4BBD6710ABA0}" presName="sibTrans" presStyleLbl="sibTrans2D1" presStyleIdx="5" presStyleCnt="7"/>
      <dgm:spPr/>
      <dgm:t>
        <a:bodyPr/>
        <a:lstStyle/>
        <a:p>
          <a:endParaRPr lang="en-US"/>
        </a:p>
      </dgm:t>
    </dgm:pt>
    <dgm:pt modelId="{FE155A6F-2EF0-40AC-9263-0A16ED8F32B4}" type="pres">
      <dgm:prSet presAssocID="{586923EF-53A0-4304-885C-4BBD6710ABA0}" presName="connectorText" presStyleLbl="sibTrans2D1" presStyleIdx="5" presStyleCnt="7"/>
      <dgm:spPr/>
      <dgm:t>
        <a:bodyPr/>
        <a:lstStyle/>
        <a:p>
          <a:endParaRPr lang="en-US"/>
        </a:p>
      </dgm:t>
    </dgm:pt>
    <dgm:pt modelId="{0EF9F34B-1132-4DC2-9356-36CC72A03199}" type="pres">
      <dgm:prSet presAssocID="{949AF85A-D7E3-4DF5-966B-46DBD647D9B0}" presName="node" presStyleLbl="node1" presStyleIdx="6" presStyleCnt="7">
        <dgm:presLayoutVars>
          <dgm:bulletEnabled val="1"/>
        </dgm:presLayoutVars>
      </dgm:prSet>
      <dgm:spPr/>
      <dgm:t>
        <a:bodyPr/>
        <a:lstStyle/>
        <a:p>
          <a:endParaRPr lang="en-US"/>
        </a:p>
      </dgm:t>
    </dgm:pt>
    <dgm:pt modelId="{FE384AEA-689E-4BAB-A83F-CD16B903D0F2}" type="pres">
      <dgm:prSet presAssocID="{34E6FF3F-182F-4FE0-999A-2386847E1B72}" presName="sibTrans" presStyleLbl="sibTrans2D1" presStyleIdx="6" presStyleCnt="7"/>
      <dgm:spPr/>
      <dgm:t>
        <a:bodyPr/>
        <a:lstStyle/>
        <a:p>
          <a:endParaRPr lang="en-US"/>
        </a:p>
      </dgm:t>
    </dgm:pt>
    <dgm:pt modelId="{1662EDE3-9CCF-4C29-9B3F-7CF6FD617F83}" type="pres">
      <dgm:prSet presAssocID="{34E6FF3F-182F-4FE0-999A-2386847E1B72}" presName="connectorText" presStyleLbl="sibTrans2D1" presStyleIdx="6" presStyleCnt="7"/>
      <dgm:spPr/>
      <dgm:t>
        <a:bodyPr/>
        <a:lstStyle/>
        <a:p>
          <a:endParaRPr lang="en-US"/>
        </a:p>
      </dgm:t>
    </dgm:pt>
  </dgm:ptLst>
  <dgm:cxnLst>
    <dgm:cxn modelId="{68C73573-1165-464A-B882-32E71DD6442B}" type="presOf" srcId="{58FD1433-E36C-4083-8212-9CAAC2C2A3EF}" destId="{F32170B0-12FD-411F-854C-5F72BC5E70E3}" srcOrd="1" destOrd="0" presId="urn:microsoft.com/office/officeart/2005/8/layout/cycle2"/>
    <dgm:cxn modelId="{29B5EB73-F66C-40BD-B130-BA699B26A829}" type="presOf" srcId="{B4F8B1A3-60DA-433C-8AA7-E094F8271A92}" destId="{65DAA55F-815B-400A-A5E4-3EF7A461B035}" srcOrd="0" destOrd="0" presId="urn:microsoft.com/office/officeart/2005/8/layout/cycle2"/>
    <dgm:cxn modelId="{10FB5618-B875-4E83-848D-93E755DFC373}" type="presOf" srcId="{15E8C0E6-B9A3-48D6-812C-9A791F03AE72}" destId="{82F5513C-10B9-49A5-8C3E-39F28B364C1B}" srcOrd="0" destOrd="0" presId="urn:microsoft.com/office/officeart/2005/8/layout/cycle2"/>
    <dgm:cxn modelId="{80A47C26-60EF-43CF-A25A-B4004D741683}" type="presOf" srcId="{586923EF-53A0-4304-885C-4BBD6710ABA0}" destId="{84974907-0923-411E-92F2-2515D5D85764}" srcOrd="0" destOrd="0" presId="urn:microsoft.com/office/officeart/2005/8/layout/cycle2"/>
    <dgm:cxn modelId="{640F3CF6-A098-4691-8F5F-58807CA305B9}" type="presOf" srcId="{FA3A53DE-EA85-4C71-AB09-ACC499F6A38F}" destId="{B47C0416-1730-4AD6-A600-446F3304E89C}" srcOrd="0" destOrd="0" presId="urn:microsoft.com/office/officeart/2005/8/layout/cycle2"/>
    <dgm:cxn modelId="{8EF7F442-04D0-40F9-8499-DE70A2998BAE}" type="presOf" srcId="{B4F8B1A3-60DA-433C-8AA7-E094F8271A92}" destId="{B649C9F6-C4EE-41EB-BFFD-882741172CD6}" srcOrd="1" destOrd="0" presId="urn:microsoft.com/office/officeart/2005/8/layout/cycle2"/>
    <dgm:cxn modelId="{51553209-53F7-4F57-BCFE-ABF60DC06DB2}" srcId="{EE91113E-7E2B-433B-BE98-ECA654465339}" destId="{0E94064D-F3D4-48C8-9BE3-31BCAC1885D1}" srcOrd="4" destOrd="0" parTransId="{657969ED-E900-4958-9C70-B86A0398F1D4}" sibTransId="{58FD1433-E36C-4083-8212-9CAAC2C2A3EF}"/>
    <dgm:cxn modelId="{590B98D2-AA82-48D4-8151-06E90CF6A1DA}" type="presOf" srcId="{20DC8735-8C38-40AD-97ED-FD0C363CDB5D}" destId="{B51A0019-2B89-48C2-A699-A31372123D6C}" srcOrd="0" destOrd="0" presId="urn:microsoft.com/office/officeart/2005/8/layout/cycle2"/>
    <dgm:cxn modelId="{6088F765-9A60-48E4-8C6D-BA6CCD2869E7}" type="presOf" srcId="{0E94064D-F3D4-48C8-9BE3-31BCAC1885D1}" destId="{73CB1A23-603F-4FA7-B1D5-E7C50A5C7F74}" srcOrd="0" destOrd="0" presId="urn:microsoft.com/office/officeart/2005/8/layout/cycle2"/>
    <dgm:cxn modelId="{27F0AB7C-A617-4896-A104-6B25FB706061}" type="presOf" srcId="{949AF85A-D7E3-4DF5-966B-46DBD647D9B0}" destId="{0EF9F34B-1132-4DC2-9356-36CC72A03199}" srcOrd="0" destOrd="0" presId="urn:microsoft.com/office/officeart/2005/8/layout/cycle2"/>
    <dgm:cxn modelId="{7F8C9C9B-908A-4254-917D-952F738B3D81}" type="presOf" srcId="{04BDDC1C-E6D6-45E1-9A5E-CDC71DCD400E}" destId="{2E1F9EE3-D552-45BF-8B75-82ED743E442E}" srcOrd="0" destOrd="0" presId="urn:microsoft.com/office/officeart/2005/8/layout/cycle2"/>
    <dgm:cxn modelId="{6D3DBA4D-806E-4B8C-957B-847EFDC743CA}" srcId="{EE91113E-7E2B-433B-BE98-ECA654465339}" destId="{949AF85A-D7E3-4DF5-966B-46DBD647D9B0}" srcOrd="6" destOrd="0" parTransId="{DBC6AFAB-5C39-4144-A979-C2D92F5B4119}" sibTransId="{34E6FF3F-182F-4FE0-999A-2386847E1B72}"/>
    <dgm:cxn modelId="{61FADC61-2290-4F92-A4AB-F660CA4330C0}" srcId="{EE91113E-7E2B-433B-BE98-ECA654465339}" destId="{DBE171E0-07FC-4E84-81FC-BDF111101D3E}" srcOrd="2" destOrd="0" parTransId="{5C7C901D-C3F3-4E3C-B8AC-71BB3A3D1D4C}" sibTransId="{8AA49901-4265-4246-A47C-66574D5F834E}"/>
    <dgm:cxn modelId="{432C67F6-EDCE-446E-B31E-7300633EC334}" type="presOf" srcId="{DBE171E0-07FC-4E84-81FC-BDF111101D3E}" destId="{018AAE86-CDF1-4150-93FC-3BBFC3B5670B}" srcOrd="0" destOrd="0" presId="urn:microsoft.com/office/officeart/2005/8/layout/cycle2"/>
    <dgm:cxn modelId="{1F9A040E-539C-45C9-8903-6F47EEF82776}" type="presOf" srcId="{586923EF-53A0-4304-885C-4BBD6710ABA0}" destId="{FE155A6F-2EF0-40AC-9263-0A16ED8F32B4}" srcOrd="1" destOrd="0" presId="urn:microsoft.com/office/officeart/2005/8/layout/cycle2"/>
    <dgm:cxn modelId="{C2E0122E-F3EE-4ECD-AEA9-987197F2EAD9}" type="presOf" srcId="{8AA49901-4265-4246-A47C-66574D5F834E}" destId="{CEE21E6F-6F38-4DC2-A6E6-D202AACDC4CB}" srcOrd="1" destOrd="0" presId="urn:microsoft.com/office/officeart/2005/8/layout/cycle2"/>
    <dgm:cxn modelId="{69CDA291-1ACB-41AB-B3B0-A6CEF2F11715}" type="presOf" srcId="{F31342E5-9209-46C7-9BF8-5543823A6A38}" destId="{37CF3406-0426-4A01-A517-863020CC6AED}" srcOrd="1" destOrd="0" presId="urn:microsoft.com/office/officeart/2005/8/layout/cycle2"/>
    <dgm:cxn modelId="{60884690-EAEE-4DED-BD6B-3181B79742A8}" type="presOf" srcId="{1D1E62A4-DC8D-474A-9C25-4B60BEC7AE14}" destId="{62B7FDF7-E1DE-44E1-A880-513034C98F98}" srcOrd="0" destOrd="0" presId="urn:microsoft.com/office/officeart/2005/8/layout/cycle2"/>
    <dgm:cxn modelId="{CB9E73AD-AE05-46B8-8460-D98ED98E6C5E}" srcId="{EE91113E-7E2B-433B-BE98-ECA654465339}" destId="{04BDDC1C-E6D6-45E1-9A5E-CDC71DCD400E}" srcOrd="5" destOrd="0" parTransId="{B1AB3669-A9C0-4262-B2CA-A291FA92CAB5}" sibTransId="{586923EF-53A0-4304-885C-4BBD6710ABA0}"/>
    <dgm:cxn modelId="{1576F126-8725-4D11-A8B2-6BA16C9049CB}" type="presOf" srcId="{20DC8735-8C38-40AD-97ED-FD0C363CDB5D}" destId="{507953DB-DC8B-4768-8CB2-493F070D708F}" srcOrd="1" destOrd="0" presId="urn:microsoft.com/office/officeart/2005/8/layout/cycle2"/>
    <dgm:cxn modelId="{D36A3DCC-8DF0-45AF-A401-E2B61FE56366}" type="presOf" srcId="{34E6FF3F-182F-4FE0-999A-2386847E1B72}" destId="{FE384AEA-689E-4BAB-A83F-CD16B903D0F2}" srcOrd="0" destOrd="0" presId="urn:microsoft.com/office/officeart/2005/8/layout/cycle2"/>
    <dgm:cxn modelId="{4FC9D83D-2962-4F16-A8EE-5A42A6B0D4DF}" srcId="{EE91113E-7E2B-433B-BE98-ECA654465339}" destId="{1D1E62A4-DC8D-474A-9C25-4B60BEC7AE14}" srcOrd="0" destOrd="0" parTransId="{0806042C-D229-49A1-A70E-4AD57469D722}" sibTransId="{B4F8B1A3-60DA-433C-8AA7-E094F8271A92}"/>
    <dgm:cxn modelId="{ACC289D7-8798-439E-9639-A33E77C17426}" type="presOf" srcId="{58FD1433-E36C-4083-8212-9CAAC2C2A3EF}" destId="{FBB025A4-651B-4BE1-AB52-C53BE10C15D1}" srcOrd="0" destOrd="0" presId="urn:microsoft.com/office/officeart/2005/8/layout/cycle2"/>
    <dgm:cxn modelId="{8795448D-A40B-43E3-B1C9-EC8DD7312C4F}" type="presOf" srcId="{34E6FF3F-182F-4FE0-999A-2386847E1B72}" destId="{1662EDE3-9CCF-4C29-9B3F-7CF6FD617F83}" srcOrd="1" destOrd="0" presId="urn:microsoft.com/office/officeart/2005/8/layout/cycle2"/>
    <dgm:cxn modelId="{93DE2B59-03D4-4E6B-83BC-B933946BB037}" type="presOf" srcId="{EE91113E-7E2B-433B-BE98-ECA654465339}" destId="{4932104E-C29D-4E53-86C9-E5F53625D1C9}" srcOrd="0" destOrd="0" presId="urn:microsoft.com/office/officeart/2005/8/layout/cycle2"/>
    <dgm:cxn modelId="{70560076-26F9-4DF3-8F05-329B1021E88D}" type="presOf" srcId="{8AA49901-4265-4246-A47C-66574D5F834E}" destId="{80273D11-388F-4BB5-B78A-86A3EBA10C1A}" srcOrd="0" destOrd="0" presId="urn:microsoft.com/office/officeart/2005/8/layout/cycle2"/>
    <dgm:cxn modelId="{FDB1BD0E-B9B9-4525-9BC1-D604AF9914B7}" srcId="{EE91113E-7E2B-433B-BE98-ECA654465339}" destId="{FA3A53DE-EA85-4C71-AB09-ACC499F6A38F}" srcOrd="1" destOrd="0" parTransId="{B9A04594-02AF-4867-9A38-DDF14B875A57}" sibTransId="{20DC8735-8C38-40AD-97ED-FD0C363CDB5D}"/>
    <dgm:cxn modelId="{FF58D847-ADDD-482D-BD8F-42D83AFDB1B2}" type="presOf" srcId="{F31342E5-9209-46C7-9BF8-5543823A6A38}" destId="{EB656919-5240-4928-8631-CA58A092C2B5}" srcOrd="0" destOrd="0" presId="urn:microsoft.com/office/officeart/2005/8/layout/cycle2"/>
    <dgm:cxn modelId="{ACC26547-93A2-4455-A76A-250CD2CF3D3D}" srcId="{EE91113E-7E2B-433B-BE98-ECA654465339}" destId="{15E8C0E6-B9A3-48D6-812C-9A791F03AE72}" srcOrd="3" destOrd="0" parTransId="{9A93205E-430F-4B53-AC92-48CC2D1E2DDD}" sibTransId="{F31342E5-9209-46C7-9BF8-5543823A6A38}"/>
    <dgm:cxn modelId="{CD689ABF-9AF0-4811-9A96-4FCF78EED261}" type="presParOf" srcId="{4932104E-C29D-4E53-86C9-E5F53625D1C9}" destId="{62B7FDF7-E1DE-44E1-A880-513034C98F98}" srcOrd="0" destOrd="0" presId="urn:microsoft.com/office/officeart/2005/8/layout/cycle2"/>
    <dgm:cxn modelId="{A40850BA-2377-449A-9704-EB1B1288A267}" type="presParOf" srcId="{4932104E-C29D-4E53-86C9-E5F53625D1C9}" destId="{65DAA55F-815B-400A-A5E4-3EF7A461B035}" srcOrd="1" destOrd="0" presId="urn:microsoft.com/office/officeart/2005/8/layout/cycle2"/>
    <dgm:cxn modelId="{02251588-7D89-4A88-B88B-088E85A3A79B}" type="presParOf" srcId="{65DAA55F-815B-400A-A5E4-3EF7A461B035}" destId="{B649C9F6-C4EE-41EB-BFFD-882741172CD6}" srcOrd="0" destOrd="0" presId="urn:microsoft.com/office/officeart/2005/8/layout/cycle2"/>
    <dgm:cxn modelId="{2D3384FC-AFBA-47B7-90FB-90BDF997B227}" type="presParOf" srcId="{4932104E-C29D-4E53-86C9-E5F53625D1C9}" destId="{B47C0416-1730-4AD6-A600-446F3304E89C}" srcOrd="2" destOrd="0" presId="urn:microsoft.com/office/officeart/2005/8/layout/cycle2"/>
    <dgm:cxn modelId="{38110A75-ECA1-4F44-A95E-B3255D91A871}" type="presParOf" srcId="{4932104E-C29D-4E53-86C9-E5F53625D1C9}" destId="{B51A0019-2B89-48C2-A699-A31372123D6C}" srcOrd="3" destOrd="0" presId="urn:microsoft.com/office/officeart/2005/8/layout/cycle2"/>
    <dgm:cxn modelId="{1FF60C7E-16CF-443A-93AD-AE5839779B68}" type="presParOf" srcId="{B51A0019-2B89-48C2-A699-A31372123D6C}" destId="{507953DB-DC8B-4768-8CB2-493F070D708F}" srcOrd="0" destOrd="0" presId="urn:microsoft.com/office/officeart/2005/8/layout/cycle2"/>
    <dgm:cxn modelId="{EE2EB168-7098-4C7D-ABBF-2DB8FCF971BE}" type="presParOf" srcId="{4932104E-C29D-4E53-86C9-E5F53625D1C9}" destId="{018AAE86-CDF1-4150-93FC-3BBFC3B5670B}" srcOrd="4" destOrd="0" presId="urn:microsoft.com/office/officeart/2005/8/layout/cycle2"/>
    <dgm:cxn modelId="{2FE05E04-8AE7-41B9-A6DE-DB4E4F638B79}" type="presParOf" srcId="{4932104E-C29D-4E53-86C9-E5F53625D1C9}" destId="{80273D11-388F-4BB5-B78A-86A3EBA10C1A}" srcOrd="5" destOrd="0" presId="urn:microsoft.com/office/officeart/2005/8/layout/cycle2"/>
    <dgm:cxn modelId="{DC4EFE41-E8BC-4420-A03D-3AFA25BADAC3}" type="presParOf" srcId="{80273D11-388F-4BB5-B78A-86A3EBA10C1A}" destId="{CEE21E6F-6F38-4DC2-A6E6-D202AACDC4CB}" srcOrd="0" destOrd="0" presId="urn:microsoft.com/office/officeart/2005/8/layout/cycle2"/>
    <dgm:cxn modelId="{E44D9143-B93C-43DC-9E29-35BFFBDCFDF4}" type="presParOf" srcId="{4932104E-C29D-4E53-86C9-E5F53625D1C9}" destId="{82F5513C-10B9-49A5-8C3E-39F28B364C1B}" srcOrd="6" destOrd="0" presId="urn:microsoft.com/office/officeart/2005/8/layout/cycle2"/>
    <dgm:cxn modelId="{5B486888-EC86-4DA6-90B4-881814D7AAD7}" type="presParOf" srcId="{4932104E-C29D-4E53-86C9-E5F53625D1C9}" destId="{EB656919-5240-4928-8631-CA58A092C2B5}" srcOrd="7" destOrd="0" presId="urn:microsoft.com/office/officeart/2005/8/layout/cycle2"/>
    <dgm:cxn modelId="{D8C07BF0-0D14-4F27-902F-7958432204CE}" type="presParOf" srcId="{EB656919-5240-4928-8631-CA58A092C2B5}" destId="{37CF3406-0426-4A01-A517-863020CC6AED}" srcOrd="0" destOrd="0" presId="urn:microsoft.com/office/officeart/2005/8/layout/cycle2"/>
    <dgm:cxn modelId="{A1ADB385-46FD-4DA0-9645-118B7A03107A}" type="presParOf" srcId="{4932104E-C29D-4E53-86C9-E5F53625D1C9}" destId="{73CB1A23-603F-4FA7-B1D5-E7C50A5C7F74}" srcOrd="8" destOrd="0" presId="urn:microsoft.com/office/officeart/2005/8/layout/cycle2"/>
    <dgm:cxn modelId="{6E755DB8-0BC7-4BA5-BB19-1844E0B46E06}" type="presParOf" srcId="{4932104E-C29D-4E53-86C9-E5F53625D1C9}" destId="{FBB025A4-651B-4BE1-AB52-C53BE10C15D1}" srcOrd="9" destOrd="0" presId="urn:microsoft.com/office/officeart/2005/8/layout/cycle2"/>
    <dgm:cxn modelId="{43F3F9E4-08C5-440E-A4C8-B61C18D305FA}" type="presParOf" srcId="{FBB025A4-651B-4BE1-AB52-C53BE10C15D1}" destId="{F32170B0-12FD-411F-854C-5F72BC5E70E3}" srcOrd="0" destOrd="0" presId="urn:microsoft.com/office/officeart/2005/8/layout/cycle2"/>
    <dgm:cxn modelId="{A4F02C8A-3497-4AFC-B86E-C2DD20D142D5}" type="presParOf" srcId="{4932104E-C29D-4E53-86C9-E5F53625D1C9}" destId="{2E1F9EE3-D552-45BF-8B75-82ED743E442E}" srcOrd="10" destOrd="0" presId="urn:microsoft.com/office/officeart/2005/8/layout/cycle2"/>
    <dgm:cxn modelId="{14220D27-A2B4-475F-B4D0-FD3E0BD4AFA4}" type="presParOf" srcId="{4932104E-C29D-4E53-86C9-E5F53625D1C9}" destId="{84974907-0923-411E-92F2-2515D5D85764}" srcOrd="11" destOrd="0" presId="urn:microsoft.com/office/officeart/2005/8/layout/cycle2"/>
    <dgm:cxn modelId="{01F27DC0-1C04-4728-8B98-FCBE19D3CA1A}" type="presParOf" srcId="{84974907-0923-411E-92F2-2515D5D85764}" destId="{FE155A6F-2EF0-40AC-9263-0A16ED8F32B4}" srcOrd="0" destOrd="0" presId="urn:microsoft.com/office/officeart/2005/8/layout/cycle2"/>
    <dgm:cxn modelId="{87A86B4B-0300-4CB5-A608-60A72B511390}" type="presParOf" srcId="{4932104E-C29D-4E53-86C9-E5F53625D1C9}" destId="{0EF9F34B-1132-4DC2-9356-36CC72A03199}" srcOrd="12" destOrd="0" presId="urn:microsoft.com/office/officeart/2005/8/layout/cycle2"/>
    <dgm:cxn modelId="{5EF69A34-8F9C-40ED-9E7C-6F49BF47D118}" type="presParOf" srcId="{4932104E-C29D-4E53-86C9-E5F53625D1C9}" destId="{FE384AEA-689E-4BAB-A83F-CD16B903D0F2}" srcOrd="13" destOrd="0" presId="urn:microsoft.com/office/officeart/2005/8/layout/cycle2"/>
    <dgm:cxn modelId="{FF3156E9-1CFE-4868-B79E-AC81256E74F9}" type="presParOf" srcId="{FE384AEA-689E-4BAB-A83F-CD16B903D0F2}" destId="{1662EDE3-9CCF-4C29-9B3F-7CF6FD617F83}" srcOrd="0" destOrd="0" presId="urn:microsoft.com/office/officeart/2005/8/layout/cycle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6BDC054F-D8BF-449F-A733-DC64832D6E9B}" type="doc">
      <dgm:prSet loTypeId="urn:microsoft.com/office/officeart/2005/8/layout/pyramid2" loCatId="list" qsTypeId="urn:microsoft.com/office/officeart/2005/8/quickstyle/simple1" qsCatId="simple" csTypeId="urn:microsoft.com/office/officeart/2005/8/colors/colorful5" csCatId="colorful" phldr="1"/>
      <dgm:spPr/>
    </dgm:pt>
    <dgm:pt modelId="{67C64145-67EA-4795-B38C-A494FE05C5D2}">
      <dgm:prSet phldrT="[Text]" custT="1"/>
      <dgm:spPr>
        <a:ln>
          <a:solidFill>
            <a:srgbClr val="00B050"/>
          </a:solidFill>
        </a:ln>
      </dgm:spPr>
      <dgm:t>
        <a:bodyPr/>
        <a:lstStyle/>
        <a:p>
          <a:r>
            <a:rPr lang="en-US" sz="2000" b="1" kern="1200" dirty="0" smtClean="0">
              <a:solidFill>
                <a:schemeClr val="tx1"/>
              </a:solidFill>
              <a:latin typeface="Andalus" panose="02020603050405020304" pitchFamily="18" charset="-78"/>
              <a:ea typeface="+mn-ea"/>
              <a:cs typeface="Andalus" panose="02020603050405020304" pitchFamily="18" charset="-78"/>
            </a:rPr>
            <a:t>Premium Range - EH</a:t>
          </a:r>
          <a:endParaRPr lang="en-US" sz="2000" b="1" kern="1200" dirty="0">
            <a:solidFill>
              <a:schemeClr val="tx1"/>
            </a:solidFill>
            <a:latin typeface="Andalus" panose="02020603050405020304" pitchFamily="18" charset="-78"/>
            <a:ea typeface="+mn-ea"/>
            <a:cs typeface="Andalus" panose="02020603050405020304" pitchFamily="18" charset="-78"/>
          </a:endParaRPr>
        </a:p>
      </dgm:t>
    </dgm:pt>
    <dgm:pt modelId="{D18695C1-1D4C-49D3-84FF-BC76FBFFF62D}" type="parTrans" cxnId="{79F78ED9-15A2-4923-B0AC-7C09EE312E69}">
      <dgm:prSet/>
      <dgm:spPr/>
      <dgm:t>
        <a:bodyPr/>
        <a:lstStyle/>
        <a:p>
          <a:endParaRPr lang="en-US"/>
        </a:p>
      </dgm:t>
    </dgm:pt>
    <dgm:pt modelId="{B506DE47-0BE7-43D0-A0F3-A734AD52CFF3}" type="sibTrans" cxnId="{79F78ED9-15A2-4923-B0AC-7C09EE312E69}">
      <dgm:prSet/>
      <dgm:spPr/>
      <dgm:t>
        <a:bodyPr/>
        <a:lstStyle/>
        <a:p>
          <a:endParaRPr lang="en-US"/>
        </a:p>
      </dgm:t>
    </dgm:pt>
    <dgm:pt modelId="{2D53CE6D-56CC-4732-ABF3-6865D63FA45D}">
      <dgm:prSet phldrT="[Text]" custT="1"/>
      <dgm:spPr>
        <a:ln>
          <a:solidFill>
            <a:srgbClr val="FF0000"/>
          </a:solidFill>
        </a:ln>
      </dgm:spPr>
      <dgm:t>
        <a:bodyPr/>
        <a:lstStyle/>
        <a:p>
          <a:r>
            <a:rPr lang="en-US" sz="2000" b="1" kern="1200" dirty="0" smtClean="0">
              <a:solidFill>
                <a:schemeClr val="tx1"/>
              </a:solidFill>
              <a:latin typeface="Andalus" panose="02020603050405020304" pitchFamily="18" charset="-78"/>
              <a:ea typeface="+mn-ea"/>
              <a:cs typeface="Andalus" panose="02020603050405020304" pitchFamily="18" charset="-78"/>
            </a:rPr>
            <a:t>Keells Retail Sausages (Value Added)</a:t>
          </a:r>
          <a:endParaRPr lang="en-US" sz="2000" b="1" kern="1200" dirty="0">
            <a:solidFill>
              <a:schemeClr val="tx1"/>
            </a:solidFill>
            <a:latin typeface="Andalus" panose="02020603050405020304" pitchFamily="18" charset="-78"/>
            <a:ea typeface="+mn-ea"/>
            <a:cs typeface="Andalus" panose="02020603050405020304" pitchFamily="18" charset="-78"/>
          </a:endParaRPr>
        </a:p>
      </dgm:t>
    </dgm:pt>
    <dgm:pt modelId="{8959177F-E7F8-4CD1-82D3-C915678C6340}" type="parTrans" cxnId="{A561B8EE-F684-4FEB-A507-ED1509EF3A50}">
      <dgm:prSet/>
      <dgm:spPr/>
      <dgm:t>
        <a:bodyPr/>
        <a:lstStyle/>
        <a:p>
          <a:endParaRPr lang="en-US"/>
        </a:p>
      </dgm:t>
    </dgm:pt>
    <dgm:pt modelId="{92DD31E2-3769-41CA-B1EE-D6729E8FC68A}" type="sibTrans" cxnId="{A561B8EE-F684-4FEB-A507-ED1509EF3A50}">
      <dgm:prSet/>
      <dgm:spPr/>
      <dgm:t>
        <a:bodyPr/>
        <a:lstStyle/>
        <a:p>
          <a:endParaRPr lang="en-US"/>
        </a:p>
      </dgm:t>
    </dgm:pt>
    <dgm:pt modelId="{8EFD07BB-2210-4678-877A-B6E7496913C0}">
      <dgm:prSet phldrT="[Text]" custT="1"/>
      <dgm:spPr/>
      <dgm:t>
        <a:bodyPr/>
        <a:lstStyle/>
        <a:p>
          <a:r>
            <a:rPr lang="en-US" sz="2000" b="1" kern="1200" dirty="0" smtClean="0">
              <a:solidFill>
                <a:schemeClr val="tx1"/>
              </a:solidFill>
              <a:latin typeface="Andalus" panose="02020603050405020304" pitchFamily="18" charset="-78"/>
              <a:ea typeface="+mn-ea"/>
              <a:cs typeface="Andalus" panose="02020603050405020304" pitchFamily="18" charset="-78"/>
            </a:rPr>
            <a:t>Low-end Sausages</a:t>
          </a:r>
          <a:endParaRPr lang="en-US" sz="2000" b="1" kern="1200" dirty="0">
            <a:solidFill>
              <a:schemeClr val="tx1"/>
            </a:solidFill>
            <a:latin typeface="Andalus" panose="02020603050405020304" pitchFamily="18" charset="-78"/>
            <a:ea typeface="+mn-ea"/>
            <a:cs typeface="Andalus" panose="02020603050405020304" pitchFamily="18" charset="-78"/>
          </a:endParaRPr>
        </a:p>
      </dgm:t>
    </dgm:pt>
    <dgm:pt modelId="{C5D49605-1648-4E2A-AA7E-FA9210FDBD91}" type="parTrans" cxnId="{3470D75E-3875-4F3F-9790-CA7F569A3053}">
      <dgm:prSet/>
      <dgm:spPr/>
      <dgm:t>
        <a:bodyPr/>
        <a:lstStyle/>
        <a:p>
          <a:endParaRPr lang="en-US"/>
        </a:p>
      </dgm:t>
    </dgm:pt>
    <dgm:pt modelId="{2C4862C0-9DBD-4ECD-A128-0C958A86CE99}" type="sibTrans" cxnId="{3470D75E-3875-4F3F-9790-CA7F569A3053}">
      <dgm:prSet/>
      <dgm:spPr/>
      <dgm:t>
        <a:bodyPr/>
        <a:lstStyle/>
        <a:p>
          <a:endParaRPr lang="en-US"/>
        </a:p>
      </dgm:t>
    </dgm:pt>
    <dgm:pt modelId="{54CF6394-53CD-4E1F-9501-C38F6B25D8C5}" type="pres">
      <dgm:prSet presAssocID="{6BDC054F-D8BF-449F-A733-DC64832D6E9B}" presName="compositeShape" presStyleCnt="0">
        <dgm:presLayoutVars>
          <dgm:dir/>
          <dgm:resizeHandles/>
        </dgm:presLayoutVars>
      </dgm:prSet>
      <dgm:spPr/>
    </dgm:pt>
    <dgm:pt modelId="{9ED64193-529F-4AA1-8EE6-20F5E7137409}" type="pres">
      <dgm:prSet presAssocID="{6BDC054F-D8BF-449F-A733-DC64832D6E9B}" presName="pyramid" presStyleLbl="node1" presStyleIdx="0" presStyleCnt="1"/>
      <dgm:spPr/>
    </dgm:pt>
    <dgm:pt modelId="{A7899B4D-0A48-4245-B70F-2CB8BEB40C2D}" type="pres">
      <dgm:prSet presAssocID="{6BDC054F-D8BF-449F-A733-DC64832D6E9B}" presName="theList" presStyleCnt="0"/>
      <dgm:spPr/>
    </dgm:pt>
    <dgm:pt modelId="{EE9A73EB-E927-4C8F-BB2B-D27923E6CEE0}" type="pres">
      <dgm:prSet presAssocID="{67C64145-67EA-4795-B38C-A494FE05C5D2}" presName="aNode" presStyleLbl="fgAcc1" presStyleIdx="0" presStyleCnt="3">
        <dgm:presLayoutVars>
          <dgm:bulletEnabled val="1"/>
        </dgm:presLayoutVars>
      </dgm:prSet>
      <dgm:spPr/>
      <dgm:t>
        <a:bodyPr/>
        <a:lstStyle/>
        <a:p>
          <a:endParaRPr lang="en-US"/>
        </a:p>
      </dgm:t>
    </dgm:pt>
    <dgm:pt modelId="{C0A1FB8A-41F8-427D-974F-FA73876E2A4D}" type="pres">
      <dgm:prSet presAssocID="{67C64145-67EA-4795-B38C-A494FE05C5D2}" presName="aSpace" presStyleCnt="0"/>
      <dgm:spPr/>
    </dgm:pt>
    <dgm:pt modelId="{07611AF6-D1A8-4A17-8FED-A28D9D2FBCE4}" type="pres">
      <dgm:prSet presAssocID="{2D53CE6D-56CC-4732-ABF3-6865D63FA45D}" presName="aNode" presStyleLbl="fgAcc1" presStyleIdx="1" presStyleCnt="3" custLinFactNeighborY="81495">
        <dgm:presLayoutVars>
          <dgm:bulletEnabled val="1"/>
        </dgm:presLayoutVars>
      </dgm:prSet>
      <dgm:spPr/>
      <dgm:t>
        <a:bodyPr/>
        <a:lstStyle/>
        <a:p>
          <a:endParaRPr lang="en-US"/>
        </a:p>
      </dgm:t>
    </dgm:pt>
    <dgm:pt modelId="{64763C82-0016-440B-AD3F-08A7FF325E00}" type="pres">
      <dgm:prSet presAssocID="{2D53CE6D-56CC-4732-ABF3-6865D63FA45D}" presName="aSpace" presStyleCnt="0"/>
      <dgm:spPr/>
    </dgm:pt>
    <dgm:pt modelId="{3FE69800-1099-4CB6-A800-D0BC7F86213E}" type="pres">
      <dgm:prSet presAssocID="{8EFD07BB-2210-4678-877A-B6E7496913C0}" presName="aNode" presStyleLbl="fgAcc1" presStyleIdx="2" presStyleCnt="3" custLinFactY="11165" custLinFactNeighborX="0" custLinFactNeighborY="100000">
        <dgm:presLayoutVars>
          <dgm:bulletEnabled val="1"/>
        </dgm:presLayoutVars>
      </dgm:prSet>
      <dgm:spPr/>
      <dgm:t>
        <a:bodyPr/>
        <a:lstStyle/>
        <a:p>
          <a:endParaRPr lang="en-US"/>
        </a:p>
      </dgm:t>
    </dgm:pt>
    <dgm:pt modelId="{E00DC5D8-AD6F-4300-9326-6ECD95FEC0CA}" type="pres">
      <dgm:prSet presAssocID="{8EFD07BB-2210-4678-877A-B6E7496913C0}" presName="aSpace" presStyleCnt="0"/>
      <dgm:spPr/>
    </dgm:pt>
  </dgm:ptLst>
  <dgm:cxnLst>
    <dgm:cxn modelId="{D91EE563-B049-41D1-A977-A2DB0B97B61D}" type="presOf" srcId="{67C64145-67EA-4795-B38C-A494FE05C5D2}" destId="{EE9A73EB-E927-4C8F-BB2B-D27923E6CEE0}" srcOrd="0" destOrd="0" presId="urn:microsoft.com/office/officeart/2005/8/layout/pyramid2"/>
    <dgm:cxn modelId="{A561B8EE-F684-4FEB-A507-ED1509EF3A50}" srcId="{6BDC054F-D8BF-449F-A733-DC64832D6E9B}" destId="{2D53CE6D-56CC-4732-ABF3-6865D63FA45D}" srcOrd="1" destOrd="0" parTransId="{8959177F-E7F8-4CD1-82D3-C915678C6340}" sibTransId="{92DD31E2-3769-41CA-B1EE-D6729E8FC68A}"/>
    <dgm:cxn modelId="{6274990A-0C9B-49F5-A805-F4DEDC3E6BAA}" type="presOf" srcId="{2D53CE6D-56CC-4732-ABF3-6865D63FA45D}" destId="{07611AF6-D1A8-4A17-8FED-A28D9D2FBCE4}" srcOrd="0" destOrd="0" presId="urn:microsoft.com/office/officeart/2005/8/layout/pyramid2"/>
    <dgm:cxn modelId="{F4BE33A3-5A75-43B8-8DAB-AB060A68506B}" type="presOf" srcId="{6BDC054F-D8BF-449F-A733-DC64832D6E9B}" destId="{54CF6394-53CD-4E1F-9501-C38F6B25D8C5}" srcOrd="0" destOrd="0" presId="urn:microsoft.com/office/officeart/2005/8/layout/pyramid2"/>
    <dgm:cxn modelId="{79F78ED9-15A2-4923-B0AC-7C09EE312E69}" srcId="{6BDC054F-D8BF-449F-A733-DC64832D6E9B}" destId="{67C64145-67EA-4795-B38C-A494FE05C5D2}" srcOrd="0" destOrd="0" parTransId="{D18695C1-1D4C-49D3-84FF-BC76FBFFF62D}" sibTransId="{B506DE47-0BE7-43D0-A0F3-A734AD52CFF3}"/>
    <dgm:cxn modelId="{3470D75E-3875-4F3F-9790-CA7F569A3053}" srcId="{6BDC054F-D8BF-449F-A733-DC64832D6E9B}" destId="{8EFD07BB-2210-4678-877A-B6E7496913C0}" srcOrd="2" destOrd="0" parTransId="{C5D49605-1648-4E2A-AA7E-FA9210FDBD91}" sibTransId="{2C4862C0-9DBD-4ECD-A128-0C958A86CE99}"/>
    <dgm:cxn modelId="{D4477B16-B847-465B-BCA2-C65DC234BF72}" type="presOf" srcId="{8EFD07BB-2210-4678-877A-B6E7496913C0}" destId="{3FE69800-1099-4CB6-A800-D0BC7F86213E}" srcOrd="0" destOrd="0" presId="urn:microsoft.com/office/officeart/2005/8/layout/pyramid2"/>
    <dgm:cxn modelId="{E2938CCB-6AE6-459E-8604-AE01EFD89577}" type="presParOf" srcId="{54CF6394-53CD-4E1F-9501-C38F6B25D8C5}" destId="{9ED64193-529F-4AA1-8EE6-20F5E7137409}" srcOrd="0" destOrd="0" presId="urn:microsoft.com/office/officeart/2005/8/layout/pyramid2"/>
    <dgm:cxn modelId="{032DAA3D-FFA9-4924-8D2F-5797EA26E4A8}" type="presParOf" srcId="{54CF6394-53CD-4E1F-9501-C38F6B25D8C5}" destId="{A7899B4D-0A48-4245-B70F-2CB8BEB40C2D}" srcOrd="1" destOrd="0" presId="urn:microsoft.com/office/officeart/2005/8/layout/pyramid2"/>
    <dgm:cxn modelId="{A8F4DDE7-4D37-4388-A327-927BB9C4461B}" type="presParOf" srcId="{A7899B4D-0A48-4245-B70F-2CB8BEB40C2D}" destId="{EE9A73EB-E927-4C8F-BB2B-D27923E6CEE0}" srcOrd="0" destOrd="0" presId="urn:microsoft.com/office/officeart/2005/8/layout/pyramid2"/>
    <dgm:cxn modelId="{461BCC26-296B-4DF9-B1C1-74A660C30E7A}" type="presParOf" srcId="{A7899B4D-0A48-4245-B70F-2CB8BEB40C2D}" destId="{C0A1FB8A-41F8-427D-974F-FA73876E2A4D}" srcOrd="1" destOrd="0" presId="urn:microsoft.com/office/officeart/2005/8/layout/pyramid2"/>
    <dgm:cxn modelId="{D3837129-BB8E-4453-9623-5AE73ABDA517}" type="presParOf" srcId="{A7899B4D-0A48-4245-B70F-2CB8BEB40C2D}" destId="{07611AF6-D1A8-4A17-8FED-A28D9D2FBCE4}" srcOrd="2" destOrd="0" presId="urn:microsoft.com/office/officeart/2005/8/layout/pyramid2"/>
    <dgm:cxn modelId="{E44E7CDD-8F88-4281-9467-147004E14DE2}" type="presParOf" srcId="{A7899B4D-0A48-4245-B70F-2CB8BEB40C2D}" destId="{64763C82-0016-440B-AD3F-08A7FF325E00}" srcOrd="3" destOrd="0" presId="urn:microsoft.com/office/officeart/2005/8/layout/pyramid2"/>
    <dgm:cxn modelId="{8E864BEA-CF03-4D28-B785-4578A678D334}" type="presParOf" srcId="{A7899B4D-0A48-4245-B70F-2CB8BEB40C2D}" destId="{3FE69800-1099-4CB6-A800-D0BC7F86213E}" srcOrd="4" destOrd="0" presId="urn:microsoft.com/office/officeart/2005/8/layout/pyramid2"/>
    <dgm:cxn modelId="{47058889-666B-4C45-81F0-074053257CAD}" type="presParOf" srcId="{A7899B4D-0A48-4245-B70F-2CB8BEB40C2D}" destId="{E00DC5D8-AD6F-4300-9326-6ECD95FEC0CA}" srcOrd="5" destOrd="0" presId="urn:microsoft.com/office/officeart/2005/8/layout/pyramid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24A43CEB-7923-4340-B7B4-70009400857C}" type="doc">
      <dgm:prSet loTypeId="urn:microsoft.com/office/officeart/2005/8/layout/pyramid3" loCatId="pyramid" qsTypeId="urn:microsoft.com/office/officeart/2005/8/quickstyle/simple1" qsCatId="simple" csTypeId="urn:microsoft.com/office/officeart/2005/8/colors/colorful3" csCatId="colorful" phldr="1"/>
      <dgm:spPr/>
    </dgm:pt>
    <dgm:pt modelId="{1BD65769-0F46-4203-9043-D0988BBF247A}">
      <dgm:prSet phldrT="[Text]" custT="1"/>
      <dgm:spPr/>
      <dgm:t>
        <a:bodyPr/>
        <a:lstStyle/>
        <a:p>
          <a:r>
            <a:rPr lang="en-US" sz="2800" dirty="0" smtClean="0">
              <a:latin typeface="Impact" panose="020B0806030902050204" pitchFamily="34" charset="0"/>
            </a:rPr>
            <a:t>Why?</a:t>
          </a:r>
          <a:endParaRPr lang="en-US" sz="2800" dirty="0">
            <a:latin typeface="Impact" panose="020B0806030902050204" pitchFamily="34" charset="0"/>
          </a:endParaRPr>
        </a:p>
      </dgm:t>
    </dgm:pt>
    <dgm:pt modelId="{2AC0290A-5442-4F71-8912-40FA560832D0}" type="parTrans" cxnId="{7839DD22-1125-446D-9047-68DAF9DAAB31}">
      <dgm:prSet/>
      <dgm:spPr/>
      <dgm:t>
        <a:bodyPr/>
        <a:lstStyle/>
        <a:p>
          <a:endParaRPr lang="en-US" sz="1100">
            <a:latin typeface="Impact" panose="020B0806030902050204" pitchFamily="34" charset="0"/>
          </a:endParaRPr>
        </a:p>
      </dgm:t>
    </dgm:pt>
    <dgm:pt modelId="{C24B2809-DD75-46CD-B162-176DCF569CD2}" type="sibTrans" cxnId="{7839DD22-1125-446D-9047-68DAF9DAAB31}">
      <dgm:prSet/>
      <dgm:spPr/>
      <dgm:t>
        <a:bodyPr/>
        <a:lstStyle/>
        <a:p>
          <a:endParaRPr lang="en-US" sz="1100">
            <a:latin typeface="Impact" panose="020B0806030902050204" pitchFamily="34" charset="0"/>
          </a:endParaRPr>
        </a:p>
      </dgm:t>
    </dgm:pt>
    <dgm:pt modelId="{C903B53A-7192-4499-A901-954381AD9426}">
      <dgm:prSet phldrT="[Text]" custT="1"/>
      <dgm:spPr/>
      <dgm:t>
        <a:bodyPr/>
        <a:lstStyle/>
        <a:p>
          <a:r>
            <a:rPr lang="en-US" sz="2800" dirty="0" smtClean="0">
              <a:latin typeface="Impact" panose="020B0806030902050204" pitchFamily="34" charset="0"/>
            </a:rPr>
            <a:t>Why?</a:t>
          </a:r>
          <a:endParaRPr lang="en-US" sz="2800" dirty="0">
            <a:latin typeface="Impact" panose="020B0806030902050204" pitchFamily="34" charset="0"/>
          </a:endParaRPr>
        </a:p>
      </dgm:t>
    </dgm:pt>
    <dgm:pt modelId="{D2B99EDB-60EB-45B1-9CB4-C28C239508B0}" type="parTrans" cxnId="{B7A59AB7-3011-4424-AF14-A5F45C6279FD}">
      <dgm:prSet/>
      <dgm:spPr/>
      <dgm:t>
        <a:bodyPr/>
        <a:lstStyle/>
        <a:p>
          <a:endParaRPr lang="en-US" sz="1100">
            <a:latin typeface="Impact" panose="020B0806030902050204" pitchFamily="34" charset="0"/>
          </a:endParaRPr>
        </a:p>
      </dgm:t>
    </dgm:pt>
    <dgm:pt modelId="{10AB4AE7-B677-4599-8D73-CC794458BA38}" type="sibTrans" cxnId="{B7A59AB7-3011-4424-AF14-A5F45C6279FD}">
      <dgm:prSet/>
      <dgm:spPr/>
      <dgm:t>
        <a:bodyPr/>
        <a:lstStyle/>
        <a:p>
          <a:endParaRPr lang="en-US" sz="1100">
            <a:latin typeface="Impact" panose="020B0806030902050204" pitchFamily="34" charset="0"/>
          </a:endParaRPr>
        </a:p>
      </dgm:t>
    </dgm:pt>
    <dgm:pt modelId="{C73BD29F-E12F-4716-A93A-DBF899DCA917}">
      <dgm:prSet phldrT="[Text]" custT="1"/>
      <dgm:spPr/>
      <dgm:t>
        <a:bodyPr/>
        <a:lstStyle/>
        <a:p>
          <a:r>
            <a:rPr lang="en-US" sz="1400" dirty="0" smtClean="0">
              <a:latin typeface="Impact" panose="020B0806030902050204" pitchFamily="34" charset="0"/>
            </a:rPr>
            <a:t>?</a:t>
          </a:r>
          <a:endParaRPr lang="en-US" sz="1400" dirty="0">
            <a:latin typeface="Impact" panose="020B0806030902050204" pitchFamily="34" charset="0"/>
          </a:endParaRPr>
        </a:p>
      </dgm:t>
    </dgm:pt>
    <dgm:pt modelId="{1E5C87F6-F6A7-45D8-9DD6-4B2AD565D920}" type="parTrans" cxnId="{0EAC335D-DD3E-4E41-8846-2E7A58DE0428}">
      <dgm:prSet/>
      <dgm:spPr/>
      <dgm:t>
        <a:bodyPr/>
        <a:lstStyle/>
        <a:p>
          <a:endParaRPr lang="en-US" sz="1100">
            <a:latin typeface="Impact" panose="020B0806030902050204" pitchFamily="34" charset="0"/>
          </a:endParaRPr>
        </a:p>
      </dgm:t>
    </dgm:pt>
    <dgm:pt modelId="{552E9957-5DA3-43DB-922B-59B425253F36}" type="sibTrans" cxnId="{0EAC335D-DD3E-4E41-8846-2E7A58DE0428}">
      <dgm:prSet/>
      <dgm:spPr/>
      <dgm:t>
        <a:bodyPr/>
        <a:lstStyle/>
        <a:p>
          <a:endParaRPr lang="en-US" sz="1100">
            <a:latin typeface="Impact" panose="020B0806030902050204" pitchFamily="34" charset="0"/>
          </a:endParaRPr>
        </a:p>
      </dgm:t>
    </dgm:pt>
    <dgm:pt modelId="{D15071C0-1D3A-4C07-8BF9-610C6CA52CED}">
      <dgm:prSet phldrT="[Text]" custT="1"/>
      <dgm:spPr/>
      <dgm:t>
        <a:bodyPr/>
        <a:lstStyle/>
        <a:p>
          <a:r>
            <a:rPr lang="en-US" sz="2800" dirty="0" smtClean="0">
              <a:latin typeface="Impact" panose="020B0806030902050204" pitchFamily="34" charset="0"/>
            </a:rPr>
            <a:t>Why?</a:t>
          </a:r>
          <a:endParaRPr lang="en-US" sz="2800" dirty="0">
            <a:latin typeface="Impact" panose="020B0806030902050204" pitchFamily="34" charset="0"/>
          </a:endParaRPr>
        </a:p>
      </dgm:t>
    </dgm:pt>
    <dgm:pt modelId="{2B3C8296-A5CD-4822-A737-826162AC60DF}" type="parTrans" cxnId="{39944662-40D1-499F-9FDB-CC0496036229}">
      <dgm:prSet/>
      <dgm:spPr/>
      <dgm:t>
        <a:bodyPr/>
        <a:lstStyle/>
        <a:p>
          <a:endParaRPr lang="en-US">
            <a:latin typeface="Impact" panose="020B0806030902050204" pitchFamily="34" charset="0"/>
          </a:endParaRPr>
        </a:p>
      </dgm:t>
    </dgm:pt>
    <dgm:pt modelId="{A2D15A70-AC9A-42C0-9EC7-8FBBF9EBC171}" type="sibTrans" cxnId="{39944662-40D1-499F-9FDB-CC0496036229}">
      <dgm:prSet/>
      <dgm:spPr/>
      <dgm:t>
        <a:bodyPr/>
        <a:lstStyle/>
        <a:p>
          <a:endParaRPr lang="en-US">
            <a:latin typeface="Impact" panose="020B0806030902050204" pitchFamily="34" charset="0"/>
          </a:endParaRPr>
        </a:p>
      </dgm:t>
    </dgm:pt>
    <dgm:pt modelId="{71C4E795-2FE2-4710-AA06-A0BBB95610ED}">
      <dgm:prSet phldrT="[Text]" custT="1"/>
      <dgm:spPr/>
      <dgm:t>
        <a:bodyPr/>
        <a:lstStyle/>
        <a:p>
          <a:r>
            <a:rPr lang="en-US" sz="2800" dirty="0" smtClean="0">
              <a:latin typeface="Impact" panose="020B0806030902050204" pitchFamily="34" charset="0"/>
            </a:rPr>
            <a:t>Why?</a:t>
          </a:r>
          <a:endParaRPr lang="en-US" sz="2800" dirty="0">
            <a:latin typeface="Impact" panose="020B0806030902050204" pitchFamily="34" charset="0"/>
          </a:endParaRPr>
        </a:p>
      </dgm:t>
    </dgm:pt>
    <dgm:pt modelId="{43531988-169C-438B-9B46-80BD030F69E1}" type="parTrans" cxnId="{AF91808F-3033-43F0-B177-E217758BBC2C}">
      <dgm:prSet/>
      <dgm:spPr/>
      <dgm:t>
        <a:bodyPr/>
        <a:lstStyle/>
        <a:p>
          <a:endParaRPr lang="en-US">
            <a:latin typeface="Impact" panose="020B0806030902050204" pitchFamily="34" charset="0"/>
          </a:endParaRPr>
        </a:p>
      </dgm:t>
    </dgm:pt>
    <dgm:pt modelId="{05DCFE16-66E6-475A-B219-7CBA426E277C}" type="sibTrans" cxnId="{AF91808F-3033-43F0-B177-E217758BBC2C}">
      <dgm:prSet/>
      <dgm:spPr/>
      <dgm:t>
        <a:bodyPr/>
        <a:lstStyle/>
        <a:p>
          <a:endParaRPr lang="en-US">
            <a:latin typeface="Impact" panose="020B0806030902050204" pitchFamily="34" charset="0"/>
          </a:endParaRPr>
        </a:p>
      </dgm:t>
    </dgm:pt>
    <dgm:pt modelId="{6AC2D4FB-400C-4AE8-A27A-6F698948F9C6}" type="pres">
      <dgm:prSet presAssocID="{24A43CEB-7923-4340-B7B4-70009400857C}" presName="Name0" presStyleCnt="0">
        <dgm:presLayoutVars>
          <dgm:dir/>
          <dgm:animLvl val="lvl"/>
          <dgm:resizeHandles val="exact"/>
        </dgm:presLayoutVars>
      </dgm:prSet>
      <dgm:spPr/>
    </dgm:pt>
    <dgm:pt modelId="{8EC7789D-8061-43DD-9870-03490AF0DD00}" type="pres">
      <dgm:prSet presAssocID="{1BD65769-0F46-4203-9043-D0988BBF247A}" presName="Name8" presStyleCnt="0"/>
      <dgm:spPr/>
    </dgm:pt>
    <dgm:pt modelId="{B5C7F859-A451-4EC0-B08D-B235D8A14A49}" type="pres">
      <dgm:prSet presAssocID="{1BD65769-0F46-4203-9043-D0988BBF247A}" presName="level" presStyleLbl="node1" presStyleIdx="0" presStyleCnt="5">
        <dgm:presLayoutVars>
          <dgm:chMax val="1"/>
          <dgm:bulletEnabled val="1"/>
        </dgm:presLayoutVars>
      </dgm:prSet>
      <dgm:spPr/>
      <dgm:t>
        <a:bodyPr/>
        <a:lstStyle/>
        <a:p>
          <a:endParaRPr lang="en-US"/>
        </a:p>
      </dgm:t>
    </dgm:pt>
    <dgm:pt modelId="{B7B66DFD-A9E1-45AC-BCFA-F8AEE9751985}" type="pres">
      <dgm:prSet presAssocID="{1BD65769-0F46-4203-9043-D0988BBF247A}" presName="levelTx" presStyleLbl="revTx" presStyleIdx="0" presStyleCnt="0">
        <dgm:presLayoutVars>
          <dgm:chMax val="1"/>
          <dgm:bulletEnabled val="1"/>
        </dgm:presLayoutVars>
      </dgm:prSet>
      <dgm:spPr/>
      <dgm:t>
        <a:bodyPr/>
        <a:lstStyle/>
        <a:p>
          <a:endParaRPr lang="en-US"/>
        </a:p>
      </dgm:t>
    </dgm:pt>
    <dgm:pt modelId="{F52FF4A9-921E-461F-AFBD-17FA76EF0683}" type="pres">
      <dgm:prSet presAssocID="{D15071C0-1D3A-4C07-8BF9-610C6CA52CED}" presName="Name8" presStyleCnt="0"/>
      <dgm:spPr/>
    </dgm:pt>
    <dgm:pt modelId="{73EA1100-8A54-4C69-AB39-E5BA61AB598C}" type="pres">
      <dgm:prSet presAssocID="{D15071C0-1D3A-4C07-8BF9-610C6CA52CED}" presName="level" presStyleLbl="node1" presStyleIdx="1" presStyleCnt="5">
        <dgm:presLayoutVars>
          <dgm:chMax val="1"/>
          <dgm:bulletEnabled val="1"/>
        </dgm:presLayoutVars>
      </dgm:prSet>
      <dgm:spPr/>
      <dgm:t>
        <a:bodyPr/>
        <a:lstStyle/>
        <a:p>
          <a:endParaRPr lang="en-US"/>
        </a:p>
      </dgm:t>
    </dgm:pt>
    <dgm:pt modelId="{3ABCC143-0BDF-4115-9658-BF80D2FF84E2}" type="pres">
      <dgm:prSet presAssocID="{D15071C0-1D3A-4C07-8BF9-610C6CA52CED}" presName="levelTx" presStyleLbl="revTx" presStyleIdx="0" presStyleCnt="0">
        <dgm:presLayoutVars>
          <dgm:chMax val="1"/>
          <dgm:bulletEnabled val="1"/>
        </dgm:presLayoutVars>
      </dgm:prSet>
      <dgm:spPr/>
      <dgm:t>
        <a:bodyPr/>
        <a:lstStyle/>
        <a:p>
          <a:endParaRPr lang="en-US"/>
        </a:p>
      </dgm:t>
    </dgm:pt>
    <dgm:pt modelId="{6814039E-B6EC-4D86-ABFE-271244D20851}" type="pres">
      <dgm:prSet presAssocID="{71C4E795-2FE2-4710-AA06-A0BBB95610ED}" presName="Name8" presStyleCnt="0"/>
      <dgm:spPr/>
    </dgm:pt>
    <dgm:pt modelId="{AD90D2B7-64C7-40CF-B92A-6F7C738BA16C}" type="pres">
      <dgm:prSet presAssocID="{71C4E795-2FE2-4710-AA06-A0BBB95610ED}" presName="level" presStyleLbl="node1" presStyleIdx="2" presStyleCnt="5">
        <dgm:presLayoutVars>
          <dgm:chMax val="1"/>
          <dgm:bulletEnabled val="1"/>
        </dgm:presLayoutVars>
      </dgm:prSet>
      <dgm:spPr/>
      <dgm:t>
        <a:bodyPr/>
        <a:lstStyle/>
        <a:p>
          <a:endParaRPr lang="en-US"/>
        </a:p>
      </dgm:t>
    </dgm:pt>
    <dgm:pt modelId="{6AAA0274-3070-4097-ADD0-FE709639AA9C}" type="pres">
      <dgm:prSet presAssocID="{71C4E795-2FE2-4710-AA06-A0BBB95610ED}" presName="levelTx" presStyleLbl="revTx" presStyleIdx="0" presStyleCnt="0">
        <dgm:presLayoutVars>
          <dgm:chMax val="1"/>
          <dgm:bulletEnabled val="1"/>
        </dgm:presLayoutVars>
      </dgm:prSet>
      <dgm:spPr/>
      <dgm:t>
        <a:bodyPr/>
        <a:lstStyle/>
        <a:p>
          <a:endParaRPr lang="en-US"/>
        </a:p>
      </dgm:t>
    </dgm:pt>
    <dgm:pt modelId="{70D40D95-3614-4315-9AFF-05C7B4571EB1}" type="pres">
      <dgm:prSet presAssocID="{C903B53A-7192-4499-A901-954381AD9426}" presName="Name8" presStyleCnt="0"/>
      <dgm:spPr/>
    </dgm:pt>
    <dgm:pt modelId="{5F3118F0-35C6-40AD-9A31-CDEFC2777069}" type="pres">
      <dgm:prSet presAssocID="{C903B53A-7192-4499-A901-954381AD9426}" presName="level" presStyleLbl="node1" presStyleIdx="3" presStyleCnt="5">
        <dgm:presLayoutVars>
          <dgm:chMax val="1"/>
          <dgm:bulletEnabled val="1"/>
        </dgm:presLayoutVars>
      </dgm:prSet>
      <dgm:spPr/>
      <dgm:t>
        <a:bodyPr/>
        <a:lstStyle/>
        <a:p>
          <a:endParaRPr lang="en-US"/>
        </a:p>
      </dgm:t>
    </dgm:pt>
    <dgm:pt modelId="{65700456-0289-4B63-8B56-CC82668BB4A3}" type="pres">
      <dgm:prSet presAssocID="{C903B53A-7192-4499-A901-954381AD9426}" presName="levelTx" presStyleLbl="revTx" presStyleIdx="0" presStyleCnt="0">
        <dgm:presLayoutVars>
          <dgm:chMax val="1"/>
          <dgm:bulletEnabled val="1"/>
        </dgm:presLayoutVars>
      </dgm:prSet>
      <dgm:spPr/>
      <dgm:t>
        <a:bodyPr/>
        <a:lstStyle/>
        <a:p>
          <a:endParaRPr lang="en-US"/>
        </a:p>
      </dgm:t>
    </dgm:pt>
    <dgm:pt modelId="{B3461F19-607A-4FF8-AA91-21DD092EEB81}" type="pres">
      <dgm:prSet presAssocID="{C73BD29F-E12F-4716-A93A-DBF899DCA917}" presName="Name8" presStyleCnt="0"/>
      <dgm:spPr/>
    </dgm:pt>
    <dgm:pt modelId="{E957472D-32CB-4374-94E1-4DA3549DAEC4}" type="pres">
      <dgm:prSet presAssocID="{C73BD29F-E12F-4716-A93A-DBF899DCA917}" presName="level" presStyleLbl="node1" presStyleIdx="4" presStyleCnt="5" custLinFactNeighborY="-6557">
        <dgm:presLayoutVars>
          <dgm:chMax val="1"/>
          <dgm:bulletEnabled val="1"/>
        </dgm:presLayoutVars>
      </dgm:prSet>
      <dgm:spPr/>
      <dgm:t>
        <a:bodyPr/>
        <a:lstStyle/>
        <a:p>
          <a:endParaRPr lang="en-US"/>
        </a:p>
      </dgm:t>
    </dgm:pt>
    <dgm:pt modelId="{AA5C5EFB-9178-4766-809E-697C4F480D1B}" type="pres">
      <dgm:prSet presAssocID="{C73BD29F-E12F-4716-A93A-DBF899DCA917}" presName="levelTx" presStyleLbl="revTx" presStyleIdx="0" presStyleCnt="0">
        <dgm:presLayoutVars>
          <dgm:chMax val="1"/>
          <dgm:bulletEnabled val="1"/>
        </dgm:presLayoutVars>
      </dgm:prSet>
      <dgm:spPr/>
      <dgm:t>
        <a:bodyPr/>
        <a:lstStyle/>
        <a:p>
          <a:endParaRPr lang="en-US"/>
        </a:p>
      </dgm:t>
    </dgm:pt>
  </dgm:ptLst>
  <dgm:cxnLst>
    <dgm:cxn modelId="{F0FF226D-D849-432D-9A11-54759E3C496F}" type="presOf" srcId="{D15071C0-1D3A-4C07-8BF9-610C6CA52CED}" destId="{73EA1100-8A54-4C69-AB39-E5BA61AB598C}" srcOrd="0" destOrd="0" presId="urn:microsoft.com/office/officeart/2005/8/layout/pyramid3"/>
    <dgm:cxn modelId="{8C0C02DA-E9A8-4472-8C92-493911FEA00F}" type="presOf" srcId="{1BD65769-0F46-4203-9043-D0988BBF247A}" destId="{B5C7F859-A451-4EC0-B08D-B235D8A14A49}" srcOrd="0" destOrd="0" presId="urn:microsoft.com/office/officeart/2005/8/layout/pyramid3"/>
    <dgm:cxn modelId="{6C6924D9-7084-4F8F-94ED-9D5564E7974D}" type="presOf" srcId="{71C4E795-2FE2-4710-AA06-A0BBB95610ED}" destId="{AD90D2B7-64C7-40CF-B92A-6F7C738BA16C}" srcOrd="0" destOrd="0" presId="urn:microsoft.com/office/officeart/2005/8/layout/pyramid3"/>
    <dgm:cxn modelId="{A20DCFF6-6E6A-423D-AA57-84899B61A0B9}" type="presOf" srcId="{C903B53A-7192-4499-A901-954381AD9426}" destId="{5F3118F0-35C6-40AD-9A31-CDEFC2777069}" srcOrd="0" destOrd="0" presId="urn:microsoft.com/office/officeart/2005/8/layout/pyramid3"/>
    <dgm:cxn modelId="{3E4CEC45-3ECE-4755-AFC8-A2E92ABBB45F}" type="presOf" srcId="{C73BD29F-E12F-4716-A93A-DBF899DCA917}" destId="{E957472D-32CB-4374-94E1-4DA3549DAEC4}" srcOrd="0" destOrd="0" presId="urn:microsoft.com/office/officeart/2005/8/layout/pyramid3"/>
    <dgm:cxn modelId="{39944662-40D1-499F-9FDB-CC0496036229}" srcId="{24A43CEB-7923-4340-B7B4-70009400857C}" destId="{D15071C0-1D3A-4C07-8BF9-610C6CA52CED}" srcOrd="1" destOrd="0" parTransId="{2B3C8296-A5CD-4822-A737-826162AC60DF}" sibTransId="{A2D15A70-AC9A-42C0-9EC7-8FBBF9EBC171}"/>
    <dgm:cxn modelId="{0EAC335D-DD3E-4E41-8846-2E7A58DE0428}" srcId="{24A43CEB-7923-4340-B7B4-70009400857C}" destId="{C73BD29F-E12F-4716-A93A-DBF899DCA917}" srcOrd="4" destOrd="0" parTransId="{1E5C87F6-F6A7-45D8-9DD6-4B2AD565D920}" sibTransId="{552E9957-5DA3-43DB-922B-59B425253F36}"/>
    <dgm:cxn modelId="{AF91808F-3033-43F0-B177-E217758BBC2C}" srcId="{24A43CEB-7923-4340-B7B4-70009400857C}" destId="{71C4E795-2FE2-4710-AA06-A0BBB95610ED}" srcOrd="2" destOrd="0" parTransId="{43531988-169C-438B-9B46-80BD030F69E1}" sibTransId="{05DCFE16-66E6-475A-B219-7CBA426E277C}"/>
    <dgm:cxn modelId="{5C8A8D32-2058-48DD-8418-703C8A7BC22B}" type="presOf" srcId="{C73BD29F-E12F-4716-A93A-DBF899DCA917}" destId="{AA5C5EFB-9178-4766-809E-697C4F480D1B}" srcOrd="1" destOrd="0" presId="urn:microsoft.com/office/officeart/2005/8/layout/pyramid3"/>
    <dgm:cxn modelId="{E1E56444-1A35-48D8-A0F4-E7B3CDA9C72C}" type="presOf" srcId="{D15071C0-1D3A-4C07-8BF9-610C6CA52CED}" destId="{3ABCC143-0BDF-4115-9658-BF80D2FF84E2}" srcOrd="1" destOrd="0" presId="urn:microsoft.com/office/officeart/2005/8/layout/pyramid3"/>
    <dgm:cxn modelId="{B7A59AB7-3011-4424-AF14-A5F45C6279FD}" srcId="{24A43CEB-7923-4340-B7B4-70009400857C}" destId="{C903B53A-7192-4499-A901-954381AD9426}" srcOrd="3" destOrd="0" parTransId="{D2B99EDB-60EB-45B1-9CB4-C28C239508B0}" sibTransId="{10AB4AE7-B677-4599-8D73-CC794458BA38}"/>
    <dgm:cxn modelId="{05F058DB-8077-4F8A-95C4-10C5DBE94C16}" type="presOf" srcId="{1BD65769-0F46-4203-9043-D0988BBF247A}" destId="{B7B66DFD-A9E1-45AC-BCFA-F8AEE9751985}" srcOrd="1" destOrd="0" presId="urn:microsoft.com/office/officeart/2005/8/layout/pyramid3"/>
    <dgm:cxn modelId="{3D56CD0D-D789-4F00-99AE-B74136A14731}" type="presOf" srcId="{24A43CEB-7923-4340-B7B4-70009400857C}" destId="{6AC2D4FB-400C-4AE8-A27A-6F698948F9C6}" srcOrd="0" destOrd="0" presId="urn:microsoft.com/office/officeart/2005/8/layout/pyramid3"/>
    <dgm:cxn modelId="{7839DD22-1125-446D-9047-68DAF9DAAB31}" srcId="{24A43CEB-7923-4340-B7B4-70009400857C}" destId="{1BD65769-0F46-4203-9043-D0988BBF247A}" srcOrd="0" destOrd="0" parTransId="{2AC0290A-5442-4F71-8912-40FA560832D0}" sibTransId="{C24B2809-DD75-46CD-B162-176DCF569CD2}"/>
    <dgm:cxn modelId="{7D75781C-4532-417B-944B-0CF6CC5EEA49}" type="presOf" srcId="{71C4E795-2FE2-4710-AA06-A0BBB95610ED}" destId="{6AAA0274-3070-4097-ADD0-FE709639AA9C}" srcOrd="1" destOrd="0" presId="urn:microsoft.com/office/officeart/2005/8/layout/pyramid3"/>
    <dgm:cxn modelId="{B0E1E99A-8F81-4961-82CA-9242BA49AABD}" type="presOf" srcId="{C903B53A-7192-4499-A901-954381AD9426}" destId="{65700456-0289-4B63-8B56-CC82668BB4A3}" srcOrd="1" destOrd="0" presId="urn:microsoft.com/office/officeart/2005/8/layout/pyramid3"/>
    <dgm:cxn modelId="{FA5D8C6A-1950-4477-822C-37D9EE2D0EF3}" type="presParOf" srcId="{6AC2D4FB-400C-4AE8-A27A-6F698948F9C6}" destId="{8EC7789D-8061-43DD-9870-03490AF0DD00}" srcOrd="0" destOrd="0" presId="urn:microsoft.com/office/officeart/2005/8/layout/pyramid3"/>
    <dgm:cxn modelId="{356C8B76-3EAA-4A37-9F34-A648ABB3210B}" type="presParOf" srcId="{8EC7789D-8061-43DD-9870-03490AF0DD00}" destId="{B5C7F859-A451-4EC0-B08D-B235D8A14A49}" srcOrd="0" destOrd="0" presId="urn:microsoft.com/office/officeart/2005/8/layout/pyramid3"/>
    <dgm:cxn modelId="{60D3D824-9DA2-47D6-9138-2650AEF277A7}" type="presParOf" srcId="{8EC7789D-8061-43DD-9870-03490AF0DD00}" destId="{B7B66DFD-A9E1-45AC-BCFA-F8AEE9751985}" srcOrd="1" destOrd="0" presId="urn:microsoft.com/office/officeart/2005/8/layout/pyramid3"/>
    <dgm:cxn modelId="{AD7AC28F-36C6-4AE2-AD0A-F7612EF26275}" type="presParOf" srcId="{6AC2D4FB-400C-4AE8-A27A-6F698948F9C6}" destId="{F52FF4A9-921E-461F-AFBD-17FA76EF0683}" srcOrd="1" destOrd="0" presId="urn:microsoft.com/office/officeart/2005/8/layout/pyramid3"/>
    <dgm:cxn modelId="{831B7028-2000-444E-BAFC-FC97CB41C907}" type="presParOf" srcId="{F52FF4A9-921E-461F-AFBD-17FA76EF0683}" destId="{73EA1100-8A54-4C69-AB39-E5BA61AB598C}" srcOrd="0" destOrd="0" presId="urn:microsoft.com/office/officeart/2005/8/layout/pyramid3"/>
    <dgm:cxn modelId="{A0D9DD70-D73C-4EE3-9D09-D2E0C88FDC44}" type="presParOf" srcId="{F52FF4A9-921E-461F-AFBD-17FA76EF0683}" destId="{3ABCC143-0BDF-4115-9658-BF80D2FF84E2}" srcOrd="1" destOrd="0" presId="urn:microsoft.com/office/officeart/2005/8/layout/pyramid3"/>
    <dgm:cxn modelId="{7F2E194B-F0A0-496C-A07A-4C13EA39DF44}" type="presParOf" srcId="{6AC2D4FB-400C-4AE8-A27A-6F698948F9C6}" destId="{6814039E-B6EC-4D86-ABFE-271244D20851}" srcOrd="2" destOrd="0" presId="urn:microsoft.com/office/officeart/2005/8/layout/pyramid3"/>
    <dgm:cxn modelId="{528ACC81-93FE-48BD-BF01-3FAD5F9140C2}" type="presParOf" srcId="{6814039E-B6EC-4D86-ABFE-271244D20851}" destId="{AD90D2B7-64C7-40CF-B92A-6F7C738BA16C}" srcOrd="0" destOrd="0" presId="urn:microsoft.com/office/officeart/2005/8/layout/pyramid3"/>
    <dgm:cxn modelId="{D313DF17-177E-4D65-BDA5-B2C13C1FB43C}" type="presParOf" srcId="{6814039E-B6EC-4D86-ABFE-271244D20851}" destId="{6AAA0274-3070-4097-ADD0-FE709639AA9C}" srcOrd="1" destOrd="0" presId="urn:microsoft.com/office/officeart/2005/8/layout/pyramid3"/>
    <dgm:cxn modelId="{181BC872-1298-4B14-9F53-030D2E1291CE}" type="presParOf" srcId="{6AC2D4FB-400C-4AE8-A27A-6F698948F9C6}" destId="{70D40D95-3614-4315-9AFF-05C7B4571EB1}" srcOrd="3" destOrd="0" presId="urn:microsoft.com/office/officeart/2005/8/layout/pyramid3"/>
    <dgm:cxn modelId="{12C53D2D-193B-4C08-815F-FD148B606228}" type="presParOf" srcId="{70D40D95-3614-4315-9AFF-05C7B4571EB1}" destId="{5F3118F0-35C6-40AD-9A31-CDEFC2777069}" srcOrd="0" destOrd="0" presId="urn:microsoft.com/office/officeart/2005/8/layout/pyramid3"/>
    <dgm:cxn modelId="{A80C1B8B-0749-4E38-B664-5A261C6AE14D}" type="presParOf" srcId="{70D40D95-3614-4315-9AFF-05C7B4571EB1}" destId="{65700456-0289-4B63-8B56-CC82668BB4A3}" srcOrd="1" destOrd="0" presId="urn:microsoft.com/office/officeart/2005/8/layout/pyramid3"/>
    <dgm:cxn modelId="{629E5D63-CA95-4D1C-BB70-F3890D8DEBE6}" type="presParOf" srcId="{6AC2D4FB-400C-4AE8-A27A-6F698948F9C6}" destId="{B3461F19-607A-4FF8-AA91-21DD092EEB81}" srcOrd="4" destOrd="0" presId="urn:microsoft.com/office/officeart/2005/8/layout/pyramid3"/>
    <dgm:cxn modelId="{AF906A97-B466-4E59-991F-542F91000FF1}" type="presParOf" srcId="{B3461F19-607A-4FF8-AA91-21DD092EEB81}" destId="{E957472D-32CB-4374-94E1-4DA3549DAEC4}" srcOrd="0" destOrd="0" presId="urn:microsoft.com/office/officeart/2005/8/layout/pyramid3"/>
    <dgm:cxn modelId="{BCAABAF1-56F9-4C5D-8F66-9DCA0676F815}" type="presParOf" srcId="{B3461F19-607A-4FF8-AA91-21DD092EEB81}" destId="{AA5C5EFB-9178-4766-809E-697C4F480D1B}" srcOrd="1" destOrd="0" presId="urn:microsoft.com/office/officeart/2005/8/layout/pyramid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FABDEBE-34A2-452C-A412-8123B8069A22}">
      <dsp:nvSpPr>
        <dsp:cNvPr id="0" name=""/>
        <dsp:cNvSpPr/>
      </dsp:nvSpPr>
      <dsp:spPr>
        <a:xfrm>
          <a:off x="1762048" y="4000323"/>
          <a:ext cx="2075688" cy="1781738"/>
        </a:xfrm>
        <a:prstGeom prst="hexagon">
          <a:avLst>
            <a:gd name="adj" fmla="val 25000"/>
            <a:gd name="vf" fmla="val 115470"/>
          </a:avLst>
        </a:prstGeom>
        <a:solidFill>
          <a:schemeClr val="accent5">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26670" rIns="0" bIns="26670" numCol="1" spcCol="1270" anchor="ctr" anchorCtr="0">
          <a:noAutofit/>
        </a:bodyPr>
        <a:lstStyle/>
        <a:p>
          <a:pPr lvl="0" algn="ctr" defTabSz="933450">
            <a:lnSpc>
              <a:spcPct val="90000"/>
            </a:lnSpc>
            <a:spcBef>
              <a:spcPct val="0"/>
            </a:spcBef>
            <a:spcAft>
              <a:spcPct val="35000"/>
            </a:spcAft>
          </a:pPr>
          <a:r>
            <a:rPr lang="en-US" sz="2100" b="1" kern="1200" dirty="0" smtClean="0">
              <a:solidFill>
                <a:srgbClr val="002060"/>
              </a:solidFill>
              <a:latin typeface="Lucida Calligraphy" panose="03010101010101010101" pitchFamily="66" charset="0"/>
            </a:rPr>
            <a:t>Social Man</a:t>
          </a:r>
          <a:endParaRPr lang="en-US" sz="2100" b="1" kern="1200" dirty="0">
            <a:solidFill>
              <a:srgbClr val="002060"/>
            </a:solidFill>
            <a:latin typeface="Lucida Calligraphy" panose="03010101010101010101" pitchFamily="66" charset="0"/>
          </a:endParaRPr>
        </a:p>
      </dsp:txBody>
      <dsp:txXfrm>
        <a:off x="2083500" y="4276252"/>
        <a:ext cx="1432784" cy="1229880"/>
      </dsp:txXfrm>
    </dsp:sp>
    <dsp:sp modelId="{EE2FB525-A015-4579-A96C-E68334681F86}">
      <dsp:nvSpPr>
        <dsp:cNvPr id="0" name=""/>
        <dsp:cNvSpPr/>
      </dsp:nvSpPr>
      <dsp:spPr>
        <a:xfrm>
          <a:off x="1826971" y="4787658"/>
          <a:ext cx="242316" cy="208951"/>
        </a:xfrm>
        <a:prstGeom prst="hexagon">
          <a:avLst>
            <a:gd name="adj" fmla="val 25000"/>
            <a:gd name="vf" fmla="val 115470"/>
          </a:avLst>
        </a:prstGeom>
        <a:solidFill>
          <a:schemeClr val="lt1">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F1CF8F1-1B88-408A-97B6-417A95DD01EC}">
      <dsp:nvSpPr>
        <dsp:cNvPr id="0" name=""/>
        <dsp:cNvSpPr/>
      </dsp:nvSpPr>
      <dsp:spPr>
        <a:xfrm>
          <a:off x="0" y="3031803"/>
          <a:ext cx="2075688" cy="1781738"/>
        </a:xfrm>
        <a:prstGeom prst="hexagon">
          <a:avLst>
            <a:gd name="adj" fmla="val 25000"/>
            <a:gd name="vf" fmla="val 115470"/>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11000" b="-11000"/>
          </a:stretch>
        </a:blip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364B59A-7986-4308-8565-4C504AF0FC00}">
      <dsp:nvSpPr>
        <dsp:cNvPr id="0" name=""/>
        <dsp:cNvSpPr/>
      </dsp:nvSpPr>
      <dsp:spPr>
        <a:xfrm>
          <a:off x="1405432" y="4566470"/>
          <a:ext cx="242316" cy="208951"/>
        </a:xfrm>
        <a:prstGeom prst="hexagon">
          <a:avLst>
            <a:gd name="adj" fmla="val 25000"/>
            <a:gd name="vf" fmla="val 115470"/>
          </a:avLst>
        </a:prstGeom>
        <a:solidFill>
          <a:schemeClr val="lt1">
            <a:hueOff val="0"/>
            <a:satOff val="0"/>
            <a:lumOff val="0"/>
            <a:alphaOff val="0"/>
          </a:schemeClr>
        </a:solidFill>
        <a:ln w="25400" cap="flat" cmpd="sng" algn="ctr">
          <a:solidFill>
            <a:schemeClr val="accent5">
              <a:hueOff val="-1419125"/>
              <a:satOff val="5687"/>
              <a:lumOff val="1233"/>
              <a:alphaOff val="0"/>
            </a:schemeClr>
          </a:solidFill>
          <a:prstDash val="solid"/>
        </a:ln>
        <a:effectLst/>
      </dsp:spPr>
      <dsp:style>
        <a:lnRef idx="2">
          <a:scrgbClr r="0" g="0" b="0"/>
        </a:lnRef>
        <a:fillRef idx="1">
          <a:scrgbClr r="0" g="0" b="0"/>
        </a:fillRef>
        <a:effectRef idx="0">
          <a:scrgbClr r="0" g="0" b="0"/>
        </a:effectRef>
        <a:fontRef idx="minor"/>
      </dsp:style>
    </dsp:sp>
    <dsp:sp modelId="{87FA0C75-F658-4766-B6CD-1C605E9BC6F0}">
      <dsp:nvSpPr>
        <dsp:cNvPr id="0" name=""/>
        <dsp:cNvSpPr/>
      </dsp:nvSpPr>
      <dsp:spPr>
        <a:xfrm>
          <a:off x="3522268" y="3018155"/>
          <a:ext cx="2075688" cy="1781738"/>
        </a:xfrm>
        <a:prstGeom prst="hexagon">
          <a:avLst>
            <a:gd name="adj" fmla="val 25000"/>
            <a:gd name="vf" fmla="val 115470"/>
          </a:avLst>
        </a:prstGeom>
        <a:solidFill>
          <a:schemeClr val="accent5">
            <a:hueOff val="-3311292"/>
            <a:satOff val="13270"/>
            <a:lumOff val="2876"/>
            <a:alphaOff val="0"/>
          </a:schemeClr>
        </a:solidFill>
        <a:ln w="25400" cap="flat" cmpd="sng" algn="ctr">
          <a:solidFill>
            <a:schemeClr val="accent5">
              <a:hueOff val="-3311292"/>
              <a:satOff val="13270"/>
              <a:lumOff val="2876"/>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26670" rIns="0" bIns="26670" numCol="1" spcCol="1270" anchor="ctr" anchorCtr="0">
          <a:noAutofit/>
        </a:bodyPr>
        <a:lstStyle/>
        <a:p>
          <a:pPr lvl="0" algn="ctr" defTabSz="933450">
            <a:lnSpc>
              <a:spcPct val="90000"/>
            </a:lnSpc>
            <a:spcBef>
              <a:spcPct val="0"/>
            </a:spcBef>
            <a:spcAft>
              <a:spcPct val="35000"/>
            </a:spcAft>
          </a:pPr>
          <a:r>
            <a:rPr lang="en-US" sz="2100" b="1" kern="1200" dirty="0" smtClean="0">
              <a:solidFill>
                <a:srgbClr val="002060"/>
              </a:solidFill>
              <a:latin typeface="Lucida Calligraphy" panose="03010101010101010101" pitchFamily="66" charset="0"/>
            </a:rPr>
            <a:t>Economic Man</a:t>
          </a:r>
          <a:endParaRPr lang="en-US" sz="2100" b="1" kern="1200" dirty="0">
            <a:solidFill>
              <a:srgbClr val="002060"/>
            </a:solidFill>
            <a:latin typeface="Lucida Calligraphy" panose="03010101010101010101" pitchFamily="66" charset="0"/>
          </a:endParaRPr>
        </a:p>
      </dsp:txBody>
      <dsp:txXfrm>
        <a:off x="3843720" y="3294084"/>
        <a:ext cx="1432784" cy="1229880"/>
      </dsp:txXfrm>
    </dsp:sp>
    <dsp:sp modelId="{699A0021-3E72-4BBE-AE71-3DB72DA90E8F}">
      <dsp:nvSpPr>
        <dsp:cNvPr id="0" name=""/>
        <dsp:cNvSpPr/>
      </dsp:nvSpPr>
      <dsp:spPr>
        <a:xfrm>
          <a:off x="4944160" y="4550940"/>
          <a:ext cx="242316" cy="208951"/>
        </a:xfrm>
        <a:prstGeom prst="hexagon">
          <a:avLst>
            <a:gd name="adj" fmla="val 25000"/>
            <a:gd name="vf" fmla="val 115470"/>
          </a:avLst>
        </a:prstGeom>
        <a:solidFill>
          <a:schemeClr val="lt1">
            <a:hueOff val="0"/>
            <a:satOff val="0"/>
            <a:lumOff val="0"/>
            <a:alphaOff val="0"/>
          </a:schemeClr>
        </a:solidFill>
        <a:ln w="25400" cap="flat" cmpd="sng" algn="ctr">
          <a:solidFill>
            <a:schemeClr val="accent5">
              <a:hueOff val="-2838251"/>
              <a:satOff val="11375"/>
              <a:lumOff val="2465"/>
              <a:alphaOff val="0"/>
            </a:schemeClr>
          </a:solidFill>
          <a:prstDash val="solid"/>
        </a:ln>
        <a:effectLst/>
      </dsp:spPr>
      <dsp:style>
        <a:lnRef idx="2">
          <a:scrgbClr r="0" g="0" b="0"/>
        </a:lnRef>
        <a:fillRef idx="1">
          <a:scrgbClr r="0" g="0" b="0"/>
        </a:fillRef>
        <a:effectRef idx="0">
          <a:scrgbClr r="0" g="0" b="0"/>
        </a:effectRef>
        <a:fontRef idx="minor"/>
      </dsp:style>
    </dsp:sp>
    <dsp:sp modelId="{90675A21-06F2-447E-A05B-18A26D7D5A0E}">
      <dsp:nvSpPr>
        <dsp:cNvPr id="0" name=""/>
        <dsp:cNvSpPr/>
      </dsp:nvSpPr>
      <dsp:spPr>
        <a:xfrm>
          <a:off x="5291632" y="3997499"/>
          <a:ext cx="2075688" cy="1781738"/>
        </a:xfrm>
        <a:prstGeom prst="hexagon">
          <a:avLst>
            <a:gd name="adj" fmla="val 25000"/>
            <a:gd name="vf" fmla="val 115470"/>
          </a:avLst>
        </a:prstGeom>
        <a:blipFill>
          <a:blip xmlns:r="http://schemas.openxmlformats.org/officeDocument/2006/relationships" r:embed="rId2" cstate="print">
            <a:extLst>
              <a:ext uri="{28A0092B-C50C-407E-A947-70E740481C1C}">
                <a14:useLocalDpi xmlns:a14="http://schemas.microsoft.com/office/drawing/2010/main" val="0"/>
              </a:ext>
            </a:extLst>
          </a:blip>
          <a:srcRect/>
          <a:stretch>
            <a:fillRect l="-2000" r="-2000"/>
          </a:stretch>
        </a:blipFill>
        <a:ln w="25400" cap="flat" cmpd="sng" algn="ctr">
          <a:solidFill>
            <a:schemeClr val="accent5">
              <a:hueOff val="-3311292"/>
              <a:satOff val="13270"/>
              <a:lumOff val="2876"/>
              <a:alphaOff val="0"/>
            </a:schemeClr>
          </a:solidFill>
          <a:prstDash val="solid"/>
        </a:ln>
        <a:effectLst/>
      </dsp:spPr>
      <dsp:style>
        <a:lnRef idx="2">
          <a:scrgbClr r="0" g="0" b="0"/>
        </a:lnRef>
        <a:fillRef idx="1">
          <a:scrgbClr r="0" g="0" b="0"/>
        </a:fillRef>
        <a:effectRef idx="0">
          <a:scrgbClr r="0" g="0" b="0"/>
        </a:effectRef>
        <a:fontRef idx="minor"/>
      </dsp:style>
    </dsp:sp>
    <dsp:sp modelId="{5049EDA0-3CAE-4DD8-9FEF-EAF5C66B5F56}">
      <dsp:nvSpPr>
        <dsp:cNvPr id="0" name=""/>
        <dsp:cNvSpPr/>
      </dsp:nvSpPr>
      <dsp:spPr>
        <a:xfrm>
          <a:off x="5339181" y="4795658"/>
          <a:ext cx="242316" cy="208951"/>
        </a:xfrm>
        <a:prstGeom prst="hexagon">
          <a:avLst>
            <a:gd name="adj" fmla="val 25000"/>
            <a:gd name="vf" fmla="val 115470"/>
          </a:avLst>
        </a:prstGeom>
        <a:solidFill>
          <a:schemeClr val="lt1">
            <a:hueOff val="0"/>
            <a:satOff val="0"/>
            <a:lumOff val="0"/>
            <a:alphaOff val="0"/>
          </a:schemeClr>
        </a:solidFill>
        <a:ln w="25400" cap="flat" cmpd="sng" algn="ctr">
          <a:solidFill>
            <a:schemeClr val="accent5">
              <a:hueOff val="-4257376"/>
              <a:satOff val="17062"/>
              <a:lumOff val="3698"/>
              <a:alphaOff val="0"/>
            </a:schemeClr>
          </a:solidFill>
          <a:prstDash val="solid"/>
        </a:ln>
        <a:effectLst/>
      </dsp:spPr>
      <dsp:style>
        <a:lnRef idx="2">
          <a:scrgbClr r="0" g="0" b="0"/>
        </a:lnRef>
        <a:fillRef idx="1">
          <a:scrgbClr r="0" g="0" b="0"/>
        </a:fillRef>
        <a:effectRef idx="0">
          <a:scrgbClr r="0" g="0" b="0"/>
        </a:effectRef>
        <a:fontRef idx="minor"/>
      </dsp:style>
    </dsp:sp>
    <dsp:sp modelId="{41439071-8A8A-4789-BE6F-FC50793B8435}">
      <dsp:nvSpPr>
        <dsp:cNvPr id="0" name=""/>
        <dsp:cNvSpPr/>
      </dsp:nvSpPr>
      <dsp:spPr>
        <a:xfrm>
          <a:off x="1762048" y="2058105"/>
          <a:ext cx="2075688" cy="1781738"/>
        </a:xfrm>
        <a:prstGeom prst="hexagon">
          <a:avLst>
            <a:gd name="adj" fmla="val 25000"/>
            <a:gd name="vf" fmla="val 115470"/>
          </a:avLst>
        </a:prstGeom>
        <a:solidFill>
          <a:schemeClr val="accent5">
            <a:hueOff val="-6622584"/>
            <a:satOff val="26541"/>
            <a:lumOff val="5752"/>
            <a:alphaOff val="0"/>
          </a:schemeClr>
        </a:solidFill>
        <a:ln w="25400" cap="flat" cmpd="sng" algn="ctr">
          <a:solidFill>
            <a:schemeClr val="accent5">
              <a:hueOff val="-6622584"/>
              <a:satOff val="26541"/>
              <a:lumOff val="5752"/>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26670" rIns="0" bIns="26670" numCol="1" spcCol="1270" anchor="ctr" anchorCtr="0">
          <a:noAutofit/>
        </a:bodyPr>
        <a:lstStyle/>
        <a:p>
          <a:pPr lvl="0" algn="ctr" defTabSz="933450">
            <a:lnSpc>
              <a:spcPct val="90000"/>
            </a:lnSpc>
            <a:spcBef>
              <a:spcPct val="0"/>
            </a:spcBef>
            <a:spcAft>
              <a:spcPct val="35000"/>
            </a:spcAft>
          </a:pPr>
          <a:r>
            <a:rPr lang="en-US" sz="2100" b="1" kern="1200" dirty="0" smtClean="0">
              <a:solidFill>
                <a:srgbClr val="002060"/>
              </a:solidFill>
              <a:latin typeface="Lucida Calligraphy" panose="03010101010101010101" pitchFamily="66" charset="0"/>
            </a:rPr>
            <a:t>Composite Man</a:t>
          </a:r>
          <a:endParaRPr lang="en-US" sz="2100" b="1" kern="1200" dirty="0">
            <a:solidFill>
              <a:srgbClr val="002060"/>
            </a:solidFill>
            <a:latin typeface="Lucida Calligraphy" panose="03010101010101010101" pitchFamily="66" charset="0"/>
          </a:endParaRPr>
        </a:p>
      </dsp:txBody>
      <dsp:txXfrm>
        <a:off x="2083500" y="2334034"/>
        <a:ext cx="1432784" cy="1229880"/>
      </dsp:txXfrm>
    </dsp:sp>
    <dsp:sp modelId="{1CB3A4F3-0EA9-4DBE-B5FE-0EBE0FA29FC7}">
      <dsp:nvSpPr>
        <dsp:cNvPr id="0" name=""/>
        <dsp:cNvSpPr/>
      </dsp:nvSpPr>
      <dsp:spPr>
        <a:xfrm>
          <a:off x="3174796" y="2094813"/>
          <a:ext cx="242316" cy="208951"/>
        </a:xfrm>
        <a:prstGeom prst="hexagon">
          <a:avLst>
            <a:gd name="adj" fmla="val 25000"/>
            <a:gd name="vf" fmla="val 115470"/>
          </a:avLst>
        </a:prstGeom>
        <a:solidFill>
          <a:schemeClr val="lt1">
            <a:hueOff val="0"/>
            <a:satOff val="0"/>
            <a:lumOff val="0"/>
            <a:alphaOff val="0"/>
          </a:schemeClr>
        </a:solidFill>
        <a:ln w="25400" cap="flat" cmpd="sng" algn="ctr">
          <a:solidFill>
            <a:schemeClr val="accent5">
              <a:hueOff val="-5676501"/>
              <a:satOff val="22749"/>
              <a:lumOff val="4930"/>
              <a:alphaOff val="0"/>
            </a:schemeClr>
          </a:solidFill>
          <a:prstDash val="solid"/>
        </a:ln>
        <a:effectLst/>
      </dsp:spPr>
      <dsp:style>
        <a:lnRef idx="2">
          <a:scrgbClr r="0" g="0" b="0"/>
        </a:lnRef>
        <a:fillRef idx="1">
          <a:scrgbClr r="0" g="0" b="0"/>
        </a:fillRef>
        <a:effectRef idx="0">
          <a:scrgbClr r="0" g="0" b="0"/>
        </a:effectRef>
        <a:fontRef idx="minor"/>
      </dsp:style>
    </dsp:sp>
    <dsp:sp modelId="{103D729A-67DB-40A7-9C2E-23107AB8A8A8}">
      <dsp:nvSpPr>
        <dsp:cNvPr id="0" name=""/>
        <dsp:cNvSpPr/>
      </dsp:nvSpPr>
      <dsp:spPr>
        <a:xfrm>
          <a:off x="3522268" y="1075937"/>
          <a:ext cx="2075688" cy="1781738"/>
        </a:xfrm>
        <a:prstGeom prst="hexagon">
          <a:avLst>
            <a:gd name="adj" fmla="val 25000"/>
            <a:gd name="vf" fmla="val 115470"/>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t="-23000" b="-23000"/>
          </a:stretch>
        </a:blipFill>
        <a:ln w="25400" cap="flat" cmpd="sng" algn="ctr">
          <a:solidFill>
            <a:schemeClr val="accent5">
              <a:hueOff val="-6622584"/>
              <a:satOff val="26541"/>
              <a:lumOff val="5752"/>
              <a:alphaOff val="0"/>
            </a:schemeClr>
          </a:solidFill>
          <a:prstDash val="solid"/>
        </a:ln>
        <a:effectLst/>
      </dsp:spPr>
      <dsp:style>
        <a:lnRef idx="2">
          <a:scrgbClr r="0" g="0" b="0"/>
        </a:lnRef>
        <a:fillRef idx="1">
          <a:scrgbClr r="0" g="0" b="0"/>
        </a:fillRef>
        <a:effectRef idx="0">
          <a:scrgbClr r="0" g="0" b="0"/>
        </a:effectRef>
        <a:fontRef idx="minor"/>
      </dsp:style>
    </dsp:sp>
    <dsp:sp modelId="{4D166348-EAA1-46F8-AF9C-BA3E76B1AB8B}">
      <dsp:nvSpPr>
        <dsp:cNvPr id="0" name=""/>
        <dsp:cNvSpPr/>
      </dsp:nvSpPr>
      <dsp:spPr>
        <a:xfrm>
          <a:off x="3569817" y="1865625"/>
          <a:ext cx="242316" cy="208951"/>
        </a:xfrm>
        <a:prstGeom prst="hexagon">
          <a:avLst>
            <a:gd name="adj" fmla="val 25000"/>
            <a:gd name="vf" fmla="val 115470"/>
          </a:avLst>
        </a:prstGeom>
        <a:solidFill>
          <a:schemeClr val="lt1">
            <a:hueOff val="0"/>
            <a:satOff val="0"/>
            <a:lumOff val="0"/>
            <a:alphaOff val="0"/>
          </a:schemeClr>
        </a:solidFill>
        <a:ln w="25400" cap="flat" cmpd="sng" algn="ctr">
          <a:solidFill>
            <a:schemeClr val="accent5">
              <a:hueOff val="-7095626"/>
              <a:satOff val="28436"/>
              <a:lumOff val="6163"/>
              <a:alphaOff val="0"/>
            </a:schemeClr>
          </a:solidFill>
          <a:prstDash val="solid"/>
        </a:ln>
        <a:effectLst/>
      </dsp:spPr>
      <dsp:style>
        <a:lnRef idx="2">
          <a:scrgbClr r="0" g="0" b="0"/>
        </a:lnRef>
        <a:fillRef idx="1">
          <a:scrgbClr r="0" g="0" b="0"/>
        </a:fillRef>
        <a:effectRef idx="0">
          <a:scrgbClr r="0" g="0" b="0"/>
        </a:effectRef>
        <a:fontRef idx="minor"/>
      </dsp:style>
    </dsp:sp>
    <dsp:sp modelId="{60863725-7DAE-4C16-B832-0334D557232E}">
      <dsp:nvSpPr>
        <dsp:cNvPr id="0" name=""/>
        <dsp:cNvSpPr/>
      </dsp:nvSpPr>
      <dsp:spPr>
        <a:xfrm>
          <a:off x="5291632" y="2055282"/>
          <a:ext cx="2075688" cy="1781738"/>
        </a:xfrm>
        <a:prstGeom prst="hexagon">
          <a:avLst>
            <a:gd name="adj" fmla="val 25000"/>
            <a:gd name="vf" fmla="val 115470"/>
          </a:avLst>
        </a:prstGeom>
        <a:solidFill>
          <a:schemeClr val="accent5">
            <a:hueOff val="-9933876"/>
            <a:satOff val="39811"/>
            <a:lumOff val="8628"/>
            <a:alphaOff val="0"/>
          </a:schemeClr>
        </a:solidFill>
        <a:ln w="25400" cap="flat" cmpd="sng" algn="ctr">
          <a:solidFill>
            <a:schemeClr val="accent5">
              <a:hueOff val="-9933876"/>
              <a:satOff val="39811"/>
              <a:lumOff val="8628"/>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26670" rIns="0" bIns="26670" numCol="1" spcCol="1270" anchor="ctr" anchorCtr="0">
          <a:noAutofit/>
        </a:bodyPr>
        <a:lstStyle/>
        <a:p>
          <a:pPr lvl="0" algn="ctr" defTabSz="933450">
            <a:lnSpc>
              <a:spcPct val="90000"/>
            </a:lnSpc>
            <a:spcBef>
              <a:spcPct val="0"/>
            </a:spcBef>
            <a:spcAft>
              <a:spcPct val="35000"/>
            </a:spcAft>
          </a:pPr>
          <a:r>
            <a:rPr lang="en-US" sz="2100" b="1" kern="1200" dirty="0" smtClean="0">
              <a:solidFill>
                <a:srgbClr val="002060"/>
              </a:solidFill>
              <a:latin typeface="Lucida Calligraphy" panose="03010101010101010101" pitchFamily="66" charset="0"/>
            </a:rPr>
            <a:t>Cultural Man</a:t>
          </a:r>
          <a:endParaRPr lang="en-US" sz="2100" b="1" kern="1200" dirty="0">
            <a:solidFill>
              <a:srgbClr val="002060"/>
            </a:solidFill>
            <a:latin typeface="Lucida Calligraphy" panose="03010101010101010101" pitchFamily="66" charset="0"/>
          </a:endParaRPr>
        </a:p>
      </dsp:txBody>
      <dsp:txXfrm>
        <a:off x="5613084" y="2331211"/>
        <a:ext cx="1432784" cy="1229880"/>
      </dsp:txXfrm>
    </dsp:sp>
    <dsp:sp modelId="{BB171FD7-80AB-45D2-B298-C5F55AE39314}">
      <dsp:nvSpPr>
        <dsp:cNvPr id="0" name=""/>
        <dsp:cNvSpPr/>
      </dsp:nvSpPr>
      <dsp:spPr>
        <a:xfrm>
          <a:off x="7076541" y="2841675"/>
          <a:ext cx="242316" cy="208951"/>
        </a:xfrm>
        <a:prstGeom prst="hexagon">
          <a:avLst>
            <a:gd name="adj" fmla="val 25000"/>
            <a:gd name="vf" fmla="val 115470"/>
          </a:avLst>
        </a:prstGeom>
        <a:solidFill>
          <a:schemeClr val="lt1">
            <a:hueOff val="0"/>
            <a:satOff val="0"/>
            <a:lumOff val="0"/>
            <a:alphaOff val="0"/>
          </a:schemeClr>
        </a:solidFill>
        <a:ln w="25400" cap="flat" cmpd="sng" algn="ctr">
          <a:solidFill>
            <a:schemeClr val="accent5">
              <a:hueOff val="-8514751"/>
              <a:satOff val="34124"/>
              <a:lumOff val="7395"/>
              <a:alphaOff val="0"/>
            </a:schemeClr>
          </a:solidFill>
          <a:prstDash val="solid"/>
        </a:ln>
        <a:effectLst/>
      </dsp:spPr>
      <dsp:style>
        <a:lnRef idx="2">
          <a:scrgbClr r="0" g="0" b="0"/>
        </a:lnRef>
        <a:fillRef idx="1">
          <a:scrgbClr r="0" g="0" b="0"/>
        </a:fillRef>
        <a:effectRef idx="0">
          <a:scrgbClr r="0" g="0" b="0"/>
        </a:effectRef>
        <a:fontRef idx="minor"/>
      </dsp:style>
    </dsp:sp>
    <dsp:sp modelId="{7062E007-7EE1-4AEA-A045-60DDB70DCF84}">
      <dsp:nvSpPr>
        <dsp:cNvPr id="0" name=""/>
        <dsp:cNvSpPr/>
      </dsp:nvSpPr>
      <dsp:spPr>
        <a:xfrm>
          <a:off x="7068312" y="3034626"/>
          <a:ext cx="2075688" cy="1781738"/>
        </a:xfrm>
        <a:prstGeom prst="hexagon">
          <a:avLst>
            <a:gd name="adj" fmla="val 25000"/>
            <a:gd name="vf" fmla="val 115470"/>
          </a:avLst>
        </a:prstGeom>
        <a:blipFill>
          <a:blip xmlns:r="http://schemas.openxmlformats.org/officeDocument/2006/relationships" r:embed="rId4">
            <a:extLst>
              <a:ext uri="{28A0092B-C50C-407E-A947-70E740481C1C}">
                <a14:useLocalDpi xmlns:a14="http://schemas.microsoft.com/office/drawing/2010/main" val="0"/>
              </a:ext>
            </a:extLst>
          </a:blip>
          <a:srcRect/>
          <a:stretch>
            <a:fillRect t="-10000" b="-10000"/>
          </a:stretch>
        </a:blipFill>
        <a:ln w="25400" cap="flat" cmpd="sng" algn="ctr">
          <a:solidFill>
            <a:schemeClr val="accent5">
              <a:hueOff val="-9933876"/>
              <a:satOff val="39811"/>
              <a:lumOff val="8628"/>
              <a:alphaOff val="0"/>
            </a:schemeClr>
          </a:solidFill>
          <a:prstDash val="solid"/>
        </a:ln>
        <a:effectLst/>
      </dsp:spPr>
      <dsp:style>
        <a:lnRef idx="2">
          <a:scrgbClr r="0" g="0" b="0"/>
        </a:lnRef>
        <a:fillRef idx="1">
          <a:scrgbClr r="0" g="0" b="0"/>
        </a:fillRef>
        <a:effectRef idx="0">
          <a:scrgbClr r="0" g="0" b="0"/>
        </a:effectRef>
        <a:fontRef idx="minor"/>
      </dsp:style>
    </dsp:sp>
    <dsp:sp modelId="{15490DB2-6F3E-4CA4-B51D-AF780923ED0B}">
      <dsp:nvSpPr>
        <dsp:cNvPr id="0" name=""/>
        <dsp:cNvSpPr/>
      </dsp:nvSpPr>
      <dsp:spPr>
        <a:xfrm>
          <a:off x="7487107" y="3066157"/>
          <a:ext cx="242316" cy="208951"/>
        </a:xfrm>
        <a:prstGeom prst="hexagon">
          <a:avLst>
            <a:gd name="adj" fmla="val 25000"/>
            <a:gd name="vf" fmla="val 115470"/>
          </a:avLst>
        </a:prstGeom>
        <a:solidFill>
          <a:schemeClr val="lt1">
            <a:hueOff val="0"/>
            <a:satOff val="0"/>
            <a:lumOff val="0"/>
            <a:alphaOff val="0"/>
          </a:schemeClr>
        </a:solidFill>
        <a:ln w="25400" cap="flat" cmpd="sng" algn="ctr">
          <a:solidFill>
            <a:schemeClr val="accent5">
              <a:hueOff val="-9933876"/>
              <a:satOff val="39811"/>
              <a:lumOff val="8628"/>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340FB90-B83E-476C-B966-81EA5E202758}">
      <dsp:nvSpPr>
        <dsp:cNvPr id="0" name=""/>
        <dsp:cNvSpPr/>
      </dsp:nvSpPr>
      <dsp:spPr>
        <a:xfrm>
          <a:off x="2678" y="1110615"/>
          <a:ext cx="2687835" cy="2687835"/>
        </a:xfrm>
        <a:prstGeom prst="ellipse">
          <a:avLst/>
        </a:prstGeom>
        <a:solidFill>
          <a:schemeClr val="accent5">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47921" tIns="48260" rIns="147921" bIns="48260" numCol="1" spcCol="1270" anchor="ctr" anchorCtr="0">
          <a:noAutofit/>
        </a:bodyPr>
        <a:lstStyle/>
        <a:p>
          <a:pPr lvl="0" algn="ctr" defTabSz="1689100">
            <a:lnSpc>
              <a:spcPct val="90000"/>
            </a:lnSpc>
            <a:spcBef>
              <a:spcPct val="0"/>
            </a:spcBef>
            <a:spcAft>
              <a:spcPct val="35000"/>
            </a:spcAft>
          </a:pPr>
          <a:r>
            <a:rPr lang="en-US" sz="3800" kern="1200" dirty="0" smtClean="0">
              <a:solidFill>
                <a:srgbClr val="000099"/>
              </a:solidFill>
              <a:latin typeface="Impact" panose="020B0806030902050204" pitchFamily="34" charset="0"/>
            </a:rPr>
            <a:t>Know Me</a:t>
          </a:r>
          <a:endParaRPr lang="en-US" sz="3800" kern="1200" dirty="0">
            <a:solidFill>
              <a:srgbClr val="000099"/>
            </a:solidFill>
            <a:latin typeface="Impact" panose="020B0806030902050204" pitchFamily="34" charset="0"/>
          </a:endParaRPr>
        </a:p>
      </dsp:txBody>
      <dsp:txXfrm>
        <a:off x="396302" y="1504239"/>
        <a:ext cx="1900587" cy="1900587"/>
      </dsp:txXfrm>
    </dsp:sp>
    <dsp:sp modelId="{6E36495C-C966-450E-BB02-AC96708EB884}">
      <dsp:nvSpPr>
        <dsp:cNvPr id="0" name=""/>
        <dsp:cNvSpPr/>
      </dsp:nvSpPr>
      <dsp:spPr>
        <a:xfrm>
          <a:off x="2152947" y="1110615"/>
          <a:ext cx="2687835" cy="2687835"/>
        </a:xfrm>
        <a:prstGeom prst="ellipse">
          <a:avLst/>
        </a:prstGeom>
        <a:solidFill>
          <a:schemeClr val="accent5">
            <a:alpha val="50000"/>
            <a:hueOff val="-3311292"/>
            <a:satOff val="13270"/>
            <a:lumOff val="287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47921" tIns="48260" rIns="147921" bIns="48260" numCol="1" spcCol="1270" anchor="ctr" anchorCtr="0">
          <a:noAutofit/>
        </a:bodyPr>
        <a:lstStyle/>
        <a:p>
          <a:pPr lvl="0" algn="ctr" defTabSz="1689100">
            <a:lnSpc>
              <a:spcPct val="90000"/>
            </a:lnSpc>
            <a:spcBef>
              <a:spcPct val="0"/>
            </a:spcBef>
            <a:spcAft>
              <a:spcPct val="35000"/>
            </a:spcAft>
          </a:pPr>
          <a:r>
            <a:rPr lang="en-US" sz="3800" kern="1200" dirty="0" smtClean="0">
              <a:solidFill>
                <a:srgbClr val="000099"/>
              </a:solidFill>
              <a:latin typeface="Impact" panose="020B0806030902050204" pitchFamily="34" charset="0"/>
            </a:rPr>
            <a:t>Interact with me</a:t>
          </a:r>
          <a:endParaRPr lang="en-US" sz="3800" kern="1200" dirty="0">
            <a:solidFill>
              <a:srgbClr val="000099"/>
            </a:solidFill>
            <a:latin typeface="Impact" panose="020B0806030902050204" pitchFamily="34" charset="0"/>
          </a:endParaRPr>
        </a:p>
      </dsp:txBody>
      <dsp:txXfrm>
        <a:off x="2546571" y="1504239"/>
        <a:ext cx="1900587" cy="1900587"/>
      </dsp:txXfrm>
    </dsp:sp>
    <dsp:sp modelId="{CB3750F3-807C-4E68-BD42-DDB683647510}">
      <dsp:nvSpPr>
        <dsp:cNvPr id="0" name=""/>
        <dsp:cNvSpPr/>
      </dsp:nvSpPr>
      <dsp:spPr>
        <a:xfrm>
          <a:off x="4303216" y="1110615"/>
          <a:ext cx="2687835" cy="2687835"/>
        </a:xfrm>
        <a:prstGeom prst="ellipse">
          <a:avLst/>
        </a:prstGeom>
        <a:solidFill>
          <a:schemeClr val="accent5">
            <a:alpha val="50000"/>
            <a:hueOff val="-6622584"/>
            <a:satOff val="26541"/>
            <a:lumOff val="575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47921" tIns="48260" rIns="147921" bIns="48260" numCol="1" spcCol="1270" anchor="ctr" anchorCtr="0">
          <a:noAutofit/>
        </a:bodyPr>
        <a:lstStyle/>
        <a:p>
          <a:pPr lvl="0" algn="ctr" defTabSz="1689100">
            <a:lnSpc>
              <a:spcPct val="90000"/>
            </a:lnSpc>
            <a:spcBef>
              <a:spcPct val="0"/>
            </a:spcBef>
            <a:spcAft>
              <a:spcPct val="35000"/>
            </a:spcAft>
          </a:pPr>
          <a:r>
            <a:rPr lang="en-US" sz="3800" kern="1200" dirty="0" smtClean="0">
              <a:solidFill>
                <a:srgbClr val="000099"/>
              </a:solidFill>
              <a:latin typeface="Impact" panose="020B0806030902050204" pitchFamily="34" charset="0"/>
            </a:rPr>
            <a:t>Offer to me</a:t>
          </a:r>
          <a:endParaRPr lang="en-US" sz="3800" kern="1200" dirty="0">
            <a:solidFill>
              <a:srgbClr val="000099"/>
            </a:solidFill>
            <a:latin typeface="Impact" panose="020B0806030902050204" pitchFamily="34" charset="0"/>
          </a:endParaRPr>
        </a:p>
      </dsp:txBody>
      <dsp:txXfrm>
        <a:off x="4696840" y="1504239"/>
        <a:ext cx="1900587" cy="1900587"/>
      </dsp:txXfrm>
    </dsp:sp>
    <dsp:sp modelId="{21EE58D4-4E73-4881-8BC8-EA6EDABD3357}">
      <dsp:nvSpPr>
        <dsp:cNvPr id="0" name=""/>
        <dsp:cNvSpPr/>
      </dsp:nvSpPr>
      <dsp:spPr>
        <a:xfrm>
          <a:off x="6453485" y="1110615"/>
          <a:ext cx="2687835" cy="2687835"/>
        </a:xfrm>
        <a:prstGeom prst="ellipse">
          <a:avLst/>
        </a:prstGeom>
        <a:solidFill>
          <a:schemeClr val="accent5">
            <a:alpha val="50000"/>
            <a:hueOff val="-9933876"/>
            <a:satOff val="39811"/>
            <a:lumOff val="862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47921" tIns="48260" rIns="147921" bIns="48260" numCol="1" spcCol="1270" anchor="ctr" anchorCtr="0">
          <a:noAutofit/>
        </a:bodyPr>
        <a:lstStyle/>
        <a:p>
          <a:pPr lvl="0" algn="ctr" defTabSz="1689100">
            <a:lnSpc>
              <a:spcPct val="90000"/>
            </a:lnSpc>
            <a:spcBef>
              <a:spcPct val="0"/>
            </a:spcBef>
            <a:spcAft>
              <a:spcPct val="35000"/>
            </a:spcAft>
          </a:pPr>
          <a:r>
            <a:rPr lang="en-US" sz="3800" kern="1200" dirty="0" smtClean="0">
              <a:solidFill>
                <a:srgbClr val="000099"/>
              </a:solidFill>
              <a:latin typeface="Impact" panose="020B0806030902050204" pitchFamily="34" charset="0"/>
            </a:rPr>
            <a:t>Support Me</a:t>
          </a:r>
          <a:endParaRPr lang="en-US" sz="3800" kern="1200" dirty="0">
            <a:solidFill>
              <a:srgbClr val="000099"/>
            </a:solidFill>
            <a:latin typeface="Impact" panose="020B0806030902050204" pitchFamily="34" charset="0"/>
          </a:endParaRPr>
        </a:p>
      </dsp:txBody>
      <dsp:txXfrm>
        <a:off x="6847109" y="1504239"/>
        <a:ext cx="1900587" cy="190058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CCEA8D9-765D-4107-9D47-35CFFDF5D43C}">
      <dsp:nvSpPr>
        <dsp:cNvPr id="0" name=""/>
        <dsp:cNvSpPr/>
      </dsp:nvSpPr>
      <dsp:spPr>
        <a:xfrm>
          <a:off x="1585843" y="2777172"/>
          <a:ext cx="1868119" cy="1603564"/>
        </a:xfrm>
        <a:prstGeom prst="hexagon">
          <a:avLst>
            <a:gd name="adj" fmla="val 25000"/>
            <a:gd name="vf" fmla="val 115470"/>
          </a:avLst>
        </a:prstGeom>
        <a:solidFill>
          <a:schemeClr val="accent5">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33020" rIns="0" bIns="33020" numCol="1" spcCol="1270" anchor="ctr" anchorCtr="0">
          <a:noAutofit/>
        </a:bodyPr>
        <a:lstStyle/>
        <a:p>
          <a:pPr lvl="0" algn="ctr" defTabSz="1155700">
            <a:lnSpc>
              <a:spcPct val="90000"/>
            </a:lnSpc>
            <a:spcBef>
              <a:spcPct val="0"/>
            </a:spcBef>
            <a:spcAft>
              <a:spcPct val="35000"/>
            </a:spcAft>
          </a:pPr>
          <a:r>
            <a:rPr lang="en-US" sz="2600" kern="1200" dirty="0" smtClean="0"/>
            <a:t>Trend Followers</a:t>
          </a:r>
          <a:endParaRPr lang="en-US" sz="2600" kern="1200" dirty="0"/>
        </a:p>
      </dsp:txBody>
      <dsp:txXfrm>
        <a:off x="1875150" y="3025509"/>
        <a:ext cx="1289505" cy="1106890"/>
      </dsp:txXfrm>
    </dsp:sp>
    <dsp:sp modelId="{A3654CE4-FA1E-4D9D-9098-3ECBFC9C0A47}">
      <dsp:nvSpPr>
        <dsp:cNvPr id="0" name=""/>
        <dsp:cNvSpPr/>
      </dsp:nvSpPr>
      <dsp:spPr>
        <a:xfrm>
          <a:off x="1644274" y="3485773"/>
          <a:ext cx="218084" cy="188056"/>
        </a:xfrm>
        <a:prstGeom prst="hexagon">
          <a:avLst>
            <a:gd name="adj" fmla="val 25000"/>
            <a:gd name="vf" fmla="val 115470"/>
          </a:avLst>
        </a:prstGeom>
        <a:solidFill>
          <a:schemeClr val="lt1">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A59358A-ACBE-4915-8711-A2EC634C4D4E}">
      <dsp:nvSpPr>
        <dsp:cNvPr id="0" name=""/>
        <dsp:cNvSpPr/>
      </dsp:nvSpPr>
      <dsp:spPr>
        <a:xfrm>
          <a:off x="6361480" y="1901639"/>
          <a:ext cx="1868119" cy="1603564"/>
        </a:xfrm>
        <a:prstGeom prst="hexagon">
          <a:avLst>
            <a:gd name="adj" fmla="val 25000"/>
            <a:gd name="vf" fmla="val 115470"/>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46000" b="-46000"/>
          </a:stretch>
        </a:blip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61947FF-E6A8-4C20-9182-BC06062EB44D}">
      <dsp:nvSpPr>
        <dsp:cNvPr id="0" name=""/>
        <dsp:cNvSpPr/>
      </dsp:nvSpPr>
      <dsp:spPr>
        <a:xfrm>
          <a:off x="1264889" y="3286704"/>
          <a:ext cx="218084" cy="188056"/>
        </a:xfrm>
        <a:prstGeom prst="hexagon">
          <a:avLst>
            <a:gd name="adj" fmla="val 25000"/>
            <a:gd name="vf" fmla="val 115470"/>
          </a:avLst>
        </a:prstGeom>
        <a:solidFill>
          <a:schemeClr val="lt1">
            <a:hueOff val="0"/>
            <a:satOff val="0"/>
            <a:lumOff val="0"/>
            <a:alphaOff val="0"/>
          </a:schemeClr>
        </a:solidFill>
        <a:ln w="25400" cap="flat" cmpd="sng" algn="ctr">
          <a:solidFill>
            <a:schemeClr val="accent5">
              <a:hueOff val="-1419125"/>
              <a:satOff val="5687"/>
              <a:lumOff val="1233"/>
              <a:alphaOff val="0"/>
            </a:schemeClr>
          </a:solidFill>
          <a:prstDash val="solid"/>
        </a:ln>
        <a:effectLst/>
      </dsp:spPr>
      <dsp:style>
        <a:lnRef idx="2">
          <a:scrgbClr r="0" g="0" b="0"/>
        </a:lnRef>
        <a:fillRef idx="1">
          <a:scrgbClr r="0" g="0" b="0"/>
        </a:fillRef>
        <a:effectRef idx="0">
          <a:scrgbClr r="0" g="0" b="0"/>
        </a:effectRef>
        <a:fontRef idx="minor"/>
      </dsp:style>
    </dsp:sp>
    <dsp:sp modelId="{E0FB629D-1FF0-40A5-8523-C18B0C5E704F}">
      <dsp:nvSpPr>
        <dsp:cNvPr id="0" name=""/>
        <dsp:cNvSpPr/>
      </dsp:nvSpPr>
      <dsp:spPr>
        <a:xfrm>
          <a:off x="3170041" y="1893221"/>
          <a:ext cx="1868119" cy="1603564"/>
        </a:xfrm>
        <a:prstGeom prst="hexagon">
          <a:avLst>
            <a:gd name="adj" fmla="val 25000"/>
            <a:gd name="vf" fmla="val 115470"/>
          </a:avLst>
        </a:prstGeom>
        <a:solidFill>
          <a:schemeClr val="accent5">
            <a:hueOff val="-3311292"/>
            <a:satOff val="13270"/>
            <a:lumOff val="2876"/>
            <a:alphaOff val="0"/>
          </a:schemeClr>
        </a:solidFill>
        <a:ln w="25400" cap="flat" cmpd="sng" algn="ctr">
          <a:solidFill>
            <a:schemeClr val="accent5">
              <a:hueOff val="-3311292"/>
              <a:satOff val="13270"/>
              <a:lumOff val="2876"/>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33020" rIns="0" bIns="33020" numCol="1" spcCol="1270" anchor="ctr" anchorCtr="0">
          <a:noAutofit/>
        </a:bodyPr>
        <a:lstStyle/>
        <a:p>
          <a:pPr lvl="0" algn="ctr" defTabSz="1155700">
            <a:lnSpc>
              <a:spcPct val="90000"/>
            </a:lnSpc>
            <a:spcBef>
              <a:spcPct val="0"/>
            </a:spcBef>
            <a:spcAft>
              <a:spcPct val="35000"/>
            </a:spcAft>
          </a:pPr>
          <a:r>
            <a:rPr lang="en-US" sz="2600" kern="1200" dirty="0" smtClean="0"/>
            <a:t>Youth</a:t>
          </a:r>
          <a:endParaRPr lang="en-US" sz="2600" kern="1200" dirty="0"/>
        </a:p>
      </dsp:txBody>
      <dsp:txXfrm>
        <a:off x="3459348" y="2141558"/>
        <a:ext cx="1289505" cy="1106890"/>
      </dsp:txXfrm>
    </dsp:sp>
    <dsp:sp modelId="{D00C8F57-FB76-46F3-A4F9-252873E10AED}">
      <dsp:nvSpPr>
        <dsp:cNvPr id="0" name=""/>
        <dsp:cNvSpPr/>
      </dsp:nvSpPr>
      <dsp:spPr>
        <a:xfrm>
          <a:off x="4449744" y="3272727"/>
          <a:ext cx="218084" cy="188056"/>
        </a:xfrm>
        <a:prstGeom prst="hexagon">
          <a:avLst>
            <a:gd name="adj" fmla="val 25000"/>
            <a:gd name="vf" fmla="val 115470"/>
          </a:avLst>
        </a:prstGeom>
        <a:solidFill>
          <a:schemeClr val="lt1">
            <a:hueOff val="0"/>
            <a:satOff val="0"/>
            <a:lumOff val="0"/>
            <a:alphaOff val="0"/>
          </a:schemeClr>
        </a:solidFill>
        <a:ln w="25400" cap="flat" cmpd="sng" algn="ctr">
          <a:solidFill>
            <a:schemeClr val="accent5">
              <a:hueOff val="-2838251"/>
              <a:satOff val="11375"/>
              <a:lumOff val="2465"/>
              <a:alphaOff val="0"/>
            </a:schemeClr>
          </a:solidFill>
          <a:prstDash val="solid"/>
        </a:ln>
        <a:effectLst/>
      </dsp:spPr>
      <dsp:style>
        <a:lnRef idx="2">
          <a:scrgbClr r="0" g="0" b="0"/>
        </a:lnRef>
        <a:fillRef idx="1">
          <a:scrgbClr r="0" g="0" b="0"/>
        </a:fillRef>
        <a:effectRef idx="0">
          <a:scrgbClr r="0" g="0" b="0"/>
        </a:effectRef>
        <a:fontRef idx="minor"/>
      </dsp:style>
    </dsp:sp>
    <dsp:sp modelId="{6D9A900C-58B5-4FC3-A071-A6D6380B45F1}">
      <dsp:nvSpPr>
        <dsp:cNvPr id="0" name=""/>
        <dsp:cNvSpPr/>
      </dsp:nvSpPr>
      <dsp:spPr>
        <a:xfrm>
          <a:off x="3161080" y="152401"/>
          <a:ext cx="1868119" cy="1603564"/>
        </a:xfrm>
        <a:prstGeom prst="hexagon">
          <a:avLst>
            <a:gd name="adj" fmla="val 25000"/>
            <a:gd name="vf" fmla="val 115470"/>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t="-40000" b="-40000"/>
          </a:stretch>
        </a:blipFill>
        <a:ln w="25400" cap="flat" cmpd="sng" algn="ctr">
          <a:solidFill>
            <a:schemeClr val="accent5">
              <a:hueOff val="-3311292"/>
              <a:satOff val="13270"/>
              <a:lumOff val="2876"/>
              <a:alphaOff val="0"/>
            </a:schemeClr>
          </a:solidFill>
          <a:prstDash val="solid"/>
        </a:ln>
        <a:effectLst/>
      </dsp:spPr>
      <dsp:style>
        <a:lnRef idx="2">
          <a:scrgbClr r="0" g="0" b="0"/>
        </a:lnRef>
        <a:fillRef idx="1">
          <a:scrgbClr r="0" g="0" b="0"/>
        </a:fillRef>
        <a:effectRef idx="0">
          <a:scrgbClr r="0" g="0" b="0"/>
        </a:effectRef>
        <a:fontRef idx="minor"/>
      </dsp:style>
    </dsp:sp>
    <dsp:sp modelId="{8C13EEA6-4A60-4CEF-9EC4-28F1C039115B}">
      <dsp:nvSpPr>
        <dsp:cNvPr id="0" name=""/>
        <dsp:cNvSpPr/>
      </dsp:nvSpPr>
      <dsp:spPr>
        <a:xfrm>
          <a:off x="4805263" y="3492974"/>
          <a:ext cx="218084" cy="188056"/>
        </a:xfrm>
        <a:prstGeom prst="hexagon">
          <a:avLst>
            <a:gd name="adj" fmla="val 25000"/>
            <a:gd name="vf" fmla="val 115470"/>
          </a:avLst>
        </a:prstGeom>
        <a:solidFill>
          <a:schemeClr val="lt1">
            <a:hueOff val="0"/>
            <a:satOff val="0"/>
            <a:lumOff val="0"/>
            <a:alphaOff val="0"/>
          </a:schemeClr>
        </a:solidFill>
        <a:ln w="25400" cap="flat" cmpd="sng" algn="ctr">
          <a:solidFill>
            <a:schemeClr val="accent5">
              <a:hueOff val="-4257376"/>
              <a:satOff val="17062"/>
              <a:lumOff val="3698"/>
              <a:alphaOff val="0"/>
            </a:schemeClr>
          </a:solidFill>
          <a:prstDash val="solid"/>
        </a:ln>
        <a:effectLst/>
      </dsp:spPr>
      <dsp:style>
        <a:lnRef idx="2">
          <a:scrgbClr r="0" g="0" b="0"/>
        </a:lnRef>
        <a:fillRef idx="1">
          <a:scrgbClr r="0" g="0" b="0"/>
        </a:fillRef>
        <a:effectRef idx="0">
          <a:scrgbClr r="0" g="0" b="0"/>
        </a:effectRef>
        <a:fontRef idx="minor"/>
      </dsp:style>
    </dsp:sp>
    <dsp:sp modelId="{357E842E-678D-41F6-BD56-D5EF872295AB}">
      <dsp:nvSpPr>
        <dsp:cNvPr id="0" name=""/>
        <dsp:cNvSpPr/>
      </dsp:nvSpPr>
      <dsp:spPr>
        <a:xfrm>
          <a:off x="1585843" y="1029176"/>
          <a:ext cx="1868119" cy="1603564"/>
        </a:xfrm>
        <a:prstGeom prst="hexagon">
          <a:avLst>
            <a:gd name="adj" fmla="val 25000"/>
            <a:gd name="vf" fmla="val 115470"/>
          </a:avLst>
        </a:prstGeom>
        <a:solidFill>
          <a:schemeClr val="accent5">
            <a:hueOff val="-6622584"/>
            <a:satOff val="26541"/>
            <a:lumOff val="5752"/>
            <a:alphaOff val="0"/>
          </a:schemeClr>
        </a:solidFill>
        <a:ln w="25400" cap="flat" cmpd="sng" algn="ctr">
          <a:solidFill>
            <a:schemeClr val="accent5">
              <a:hueOff val="-6622584"/>
              <a:satOff val="26541"/>
              <a:lumOff val="5752"/>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33020" rIns="0" bIns="33020" numCol="1" spcCol="1270" anchor="ctr" anchorCtr="0">
          <a:noAutofit/>
        </a:bodyPr>
        <a:lstStyle/>
        <a:p>
          <a:pPr lvl="0" algn="ctr" defTabSz="1155700">
            <a:lnSpc>
              <a:spcPct val="90000"/>
            </a:lnSpc>
            <a:spcBef>
              <a:spcPct val="0"/>
            </a:spcBef>
            <a:spcAft>
              <a:spcPct val="35000"/>
            </a:spcAft>
          </a:pPr>
          <a:endParaRPr lang="en-US" sz="2600" kern="1200"/>
        </a:p>
      </dsp:txBody>
      <dsp:txXfrm>
        <a:off x="1875150" y="1277513"/>
        <a:ext cx="1289505" cy="1106890"/>
      </dsp:txXfrm>
    </dsp:sp>
    <dsp:sp modelId="{AFE5AD83-B390-4999-9CFA-2E7172DDC865}">
      <dsp:nvSpPr>
        <dsp:cNvPr id="0" name=""/>
        <dsp:cNvSpPr/>
      </dsp:nvSpPr>
      <dsp:spPr>
        <a:xfrm>
          <a:off x="2857317" y="1062213"/>
          <a:ext cx="218084" cy="188056"/>
        </a:xfrm>
        <a:prstGeom prst="hexagon">
          <a:avLst>
            <a:gd name="adj" fmla="val 25000"/>
            <a:gd name="vf" fmla="val 115470"/>
          </a:avLst>
        </a:prstGeom>
        <a:solidFill>
          <a:schemeClr val="lt1">
            <a:hueOff val="0"/>
            <a:satOff val="0"/>
            <a:lumOff val="0"/>
            <a:alphaOff val="0"/>
          </a:schemeClr>
        </a:solidFill>
        <a:ln w="25400" cap="flat" cmpd="sng" algn="ctr">
          <a:solidFill>
            <a:schemeClr val="accent5">
              <a:hueOff val="-5676501"/>
              <a:satOff val="22749"/>
              <a:lumOff val="4930"/>
              <a:alphaOff val="0"/>
            </a:schemeClr>
          </a:solidFill>
          <a:prstDash val="solid"/>
        </a:ln>
        <a:effectLst/>
      </dsp:spPr>
      <dsp:style>
        <a:lnRef idx="2">
          <a:scrgbClr r="0" g="0" b="0"/>
        </a:lnRef>
        <a:fillRef idx="1">
          <a:scrgbClr r="0" g="0" b="0"/>
        </a:fillRef>
        <a:effectRef idx="0">
          <a:scrgbClr r="0" g="0" b="0"/>
        </a:effectRef>
        <a:fontRef idx="minor"/>
      </dsp:style>
    </dsp:sp>
    <dsp:sp modelId="{AAD7805A-AB5A-492D-89DC-A7401727D141}">
      <dsp:nvSpPr>
        <dsp:cNvPr id="0" name=""/>
        <dsp:cNvSpPr/>
      </dsp:nvSpPr>
      <dsp:spPr>
        <a:xfrm>
          <a:off x="4724391" y="2819394"/>
          <a:ext cx="1868119" cy="1603564"/>
        </a:xfrm>
        <a:prstGeom prst="hexagon">
          <a:avLst>
            <a:gd name="adj" fmla="val 25000"/>
            <a:gd name="vf" fmla="val 115470"/>
          </a:avLst>
        </a:prstGeom>
        <a:solidFill>
          <a:schemeClr val="lt1">
            <a:alpha val="90000"/>
            <a:hueOff val="0"/>
            <a:satOff val="0"/>
            <a:lumOff val="0"/>
            <a:alphaOff val="0"/>
          </a:schemeClr>
        </a:solidFill>
        <a:ln w="25400" cap="flat" cmpd="sng" algn="ctr">
          <a:solidFill>
            <a:schemeClr val="accent5">
              <a:hueOff val="-6622584"/>
              <a:satOff val="26541"/>
              <a:lumOff val="5752"/>
              <a:alphaOff val="0"/>
            </a:schemeClr>
          </a:solidFill>
          <a:prstDash val="solid"/>
        </a:ln>
        <a:effectLst/>
      </dsp:spPr>
      <dsp:style>
        <a:lnRef idx="2">
          <a:scrgbClr r="0" g="0" b="0"/>
        </a:lnRef>
        <a:fillRef idx="1">
          <a:scrgbClr r="0" g="0" b="0"/>
        </a:fillRef>
        <a:effectRef idx="0">
          <a:scrgbClr r="0" g="0" b="0"/>
        </a:effectRef>
        <a:fontRef idx="minor"/>
      </dsp:style>
    </dsp:sp>
    <dsp:sp modelId="{381D59EB-BD06-49B6-A7A2-C7DF88C6026E}">
      <dsp:nvSpPr>
        <dsp:cNvPr id="0" name=""/>
        <dsp:cNvSpPr/>
      </dsp:nvSpPr>
      <dsp:spPr>
        <a:xfrm>
          <a:off x="3212835" y="855944"/>
          <a:ext cx="218084" cy="188056"/>
        </a:xfrm>
        <a:prstGeom prst="hexagon">
          <a:avLst>
            <a:gd name="adj" fmla="val 25000"/>
            <a:gd name="vf" fmla="val 115470"/>
          </a:avLst>
        </a:prstGeom>
        <a:blipFill rotWithShape="0">
          <a:blip xmlns:r="http://schemas.openxmlformats.org/officeDocument/2006/relationships" r:embed="rId3"/>
          <a:stretch>
            <a:fillRect/>
          </a:stretch>
        </a:blipFill>
        <a:ln w="25400" cap="flat" cmpd="sng" algn="ctr">
          <a:solidFill>
            <a:schemeClr val="accent5">
              <a:hueOff val="-7095626"/>
              <a:satOff val="28436"/>
              <a:lumOff val="6163"/>
              <a:alphaOff val="0"/>
            </a:schemeClr>
          </a:solidFill>
          <a:prstDash val="solid"/>
        </a:ln>
        <a:effectLst/>
      </dsp:spPr>
      <dsp:style>
        <a:lnRef idx="2">
          <a:scrgbClr r="0" g="0" b="0"/>
        </a:lnRef>
        <a:fillRef idx="1">
          <a:scrgbClr r="0" g="0" b="0"/>
        </a:fillRef>
        <a:effectRef idx="0">
          <a:scrgbClr r="0" g="0" b="0"/>
        </a:effectRef>
        <a:fontRef idx="minor"/>
      </dsp:style>
    </dsp:sp>
    <dsp:sp modelId="{7831DD19-64B6-409C-A8D3-C45314D66C76}">
      <dsp:nvSpPr>
        <dsp:cNvPr id="0" name=""/>
        <dsp:cNvSpPr/>
      </dsp:nvSpPr>
      <dsp:spPr>
        <a:xfrm>
          <a:off x="4762469" y="1026635"/>
          <a:ext cx="1868119" cy="1603564"/>
        </a:xfrm>
        <a:prstGeom prst="hexagon">
          <a:avLst>
            <a:gd name="adj" fmla="val 25000"/>
            <a:gd name="vf" fmla="val 115470"/>
          </a:avLst>
        </a:prstGeom>
        <a:solidFill>
          <a:schemeClr val="accent5">
            <a:hueOff val="-9933876"/>
            <a:satOff val="39811"/>
            <a:lumOff val="8628"/>
            <a:alphaOff val="0"/>
          </a:schemeClr>
        </a:solidFill>
        <a:ln w="25400" cap="flat" cmpd="sng" algn="ctr">
          <a:solidFill>
            <a:schemeClr val="accent5">
              <a:hueOff val="-9933876"/>
              <a:satOff val="39811"/>
              <a:lumOff val="8628"/>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33020" rIns="0" bIns="33020" numCol="1" spcCol="1270" anchor="ctr" anchorCtr="0">
          <a:noAutofit/>
        </a:bodyPr>
        <a:lstStyle/>
        <a:p>
          <a:pPr lvl="0" algn="ctr" defTabSz="1155700">
            <a:lnSpc>
              <a:spcPct val="90000"/>
            </a:lnSpc>
            <a:spcBef>
              <a:spcPct val="0"/>
            </a:spcBef>
            <a:spcAft>
              <a:spcPct val="35000"/>
            </a:spcAft>
          </a:pPr>
          <a:r>
            <a:rPr lang="en-US" sz="2600" kern="1200" dirty="0" smtClean="0"/>
            <a:t>Core TG</a:t>
          </a:r>
          <a:endParaRPr lang="en-US" sz="2600" kern="1200" dirty="0"/>
        </a:p>
      </dsp:txBody>
      <dsp:txXfrm>
        <a:off x="5051776" y="1274972"/>
        <a:ext cx="1289505" cy="1106890"/>
      </dsp:txXfrm>
    </dsp:sp>
    <dsp:sp modelId="{E9434AA2-1933-46BA-8387-6CC869DED4A7}">
      <dsp:nvSpPr>
        <dsp:cNvPr id="0" name=""/>
        <dsp:cNvSpPr/>
      </dsp:nvSpPr>
      <dsp:spPr>
        <a:xfrm>
          <a:off x="6368887" y="1734389"/>
          <a:ext cx="218084" cy="188056"/>
        </a:xfrm>
        <a:prstGeom prst="hexagon">
          <a:avLst>
            <a:gd name="adj" fmla="val 25000"/>
            <a:gd name="vf" fmla="val 115470"/>
          </a:avLst>
        </a:prstGeom>
        <a:solidFill>
          <a:schemeClr val="lt1">
            <a:hueOff val="0"/>
            <a:satOff val="0"/>
            <a:lumOff val="0"/>
            <a:alphaOff val="0"/>
          </a:schemeClr>
        </a:solidFill>
        <a:ln w="25400" cap="flat" cmpd="sng" algn="ctr">
          <a:solidFill>
            <a:schemeClr val="accent5">
              <a:hueOff val="-8514751"/>
              <a:satOff val="34124"/>
              <a:lumOff val="7395"/>
              <a:alphaOff val="0"/>
            </a:schemeClr>
          </a:solidFill>
          <a:prstDash val="solid"/>
        </a:ln>
        <a:effectLst/>
      </dsp:spPr>
      <dsp:style>
        <a:lnRef idx="2">
          <a:scrgbClr r="0" g="0" b="0"/>
        </a:lnRef>
        <a:fillRef idx="1">
          <a:scrgbClr r="0" g="0" b="0"/>
        </a:fillRef>
        <a:effectRef idx="0">
          <a:scrgbClr r="0" g="0" b="0"/>
        </a:effectRef>
        <a:fontRef idx="minor"/>
      </dsp:style>
    </dsp:sp>
    <dsp:sp modelId="{395E99A2-BB3B-40E1-93F8-AD94560AAB00}">
      <dsp:nvSpPr>
        <dsp:cNvPr id="0" name=""/>
        <dsp:cNvSpPr/>
      </dsp:nvSpPr>
      <dsp:spPr>
        <a:xfrm>
          <a:off x="0" y="1863434"/>
          <a:ext cx="1868119" cy="1603564"/>
        </a:xfrm>
        <a:prstGeom prst="hexagon">
          <a:avLst>
            <a:gd name="adj" fmla="val 25000"/>
            <a:gd name="vf" fmla="val 115470"/>
          </a:avLst>
        </a:prstGeom>
        <a:blipFill>
          <a:blip xmlns:r="http://schemas.openxmlformats.org/officeDocument/2006/relationships" r:embed="rId4">
            <a:extLst>
              <a:ext uri="{28A0092B-C50C-407E-A947-70E740481C1C}">
                <a14:useLocalDpi xmlns:a14="http://schemas.microsoft.com/office/drawing/2010/main" val="0"/>
              </a:ext>
            </a:extLst>
          </a:blip>
          <a:srcRect/>
          <a:stretch>
            <a:fillRect t="-38000" b="-38000"/>
          </a:stretch>
        </a:blipFill>
        <a:ln w="25400" cap="flat" cmpd="sng" algn="ctr">
          <a:solidFill>
            <a:schemeClr val="accent5">
              <a:hueOff val="-9933876"/>
              <a:satOff val="39811"/>
              <a:lumOff val="8628"/>
              <a:alphaOff val="0"/>
            </a:schemeClr>
          </a:solidFill>
          <a:prstDash val="solid"/>
        </a:ln>
        <a:effectLst/>
      </dsp:spPr>
      <dsp:style>
        <a:lnRef idx="2">
          <a:scrgbClr r="0" g="0" b="0"/>
        </a:lnRef>
        <a:fillRef idx="1">
          <a:scrgbClr r="0" g="0" b="0"/>
        </a:fillRef>
        <a:effectRef idx="0">
          <a:scrgbClr r="0" g="0" b="0"/>
        </a:effectRef>
        <a:fontRef idx="minor"/>
      </dsp:style>
    </dsp:sp>
    <dsp:sp modelId="{CC2B5775-A870-4A93-89C3-F9B24C7E90E1}">
      <dsp:nvSpPr>
        <dsp:cNvPr id="0" name=""/>
        <dsp:cNvSpPr/>
      </dsp:nvSpPr>
      <dsp:spPr>
        <a:xfrm>
          <a:off x="6738396" y="1936423"/>
          <a:ext cx="218084" cy="188056"/>
        </a:xfrm>
        <a:prstGeom prst="hexagon">
          <a:avLst>
            <a:gd name="adj" fmla="val 25000"/>
            <a:gd name="vf" fmla="val 115470"/>
          </a:avLst>
        </a:prstGeom>
        <a:solidFill>
          <a:schemeClr val="lt1">
            <a:hueOff val="0"/>
            <a:satOff val="0"/>
            <a:lumOff val="0"/>
            <a:alphaOff val="0"/>
          </a:schemeClr>
        </a:solidFill>
        <a:ln w="25400" cap="flat" cmpd="sng" algn="ctr">
          <a:solidFill>
            <a:schemeClr val="accent5">
              <a:hueOff val="-9933876"/>
              <a:satOff val="39811"/>
              <a:lumOff val="8628"/>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B7FDF7-E1DE-44E1-A880-513034C98F98}">
      <dsp:nvSpPr>
        <dsp:cNvPr id="0" name=""/>
        <dsp:cNvSpPr/>
      </dsp:nvSpPr>
      <dsp:spPr>
        <a:xfrm>
          <a:off x="3799582" y="843"/>
          <a:ext cx="1544835" cy="1544835"/>
        </a:xfrm>
        <a:prstGeom prst="ellipse">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en-US" sz="2400" b="1" kern="1200" dirty="0" smtClean="0">
              <a:solidFill>
                <a:schemeClr val="tx1"/>
              </a:solidFill>
              <a:latin typeface="MV Boli" panose="02000500030200090000" pitchFamily="2" charset="0"/>
              <a:cs typeface="MV Boli" panose="02000500030200090000" pitchFamily="2" charset="0"/>
            </a:rPr>
            <a:t>meal </a:t>
          </a:r>
          <a:endParaRPr lang="en-US" sz="2400" b="1" kern="1200" dirty="0">
            <a:solidFill>
              <a:schemeClr val="tx1"/>
            </a:solidFill>
          </a:endParaRPr>
        </a:p>
      </dsp:txBody>
      <dsp:txXfrm>
        <a:off x="4025818" y="227079"/>
        <a:ext cx="1092363" cy="1092363"/>
      </dsp:txXfrm>
    </dsp:sp>
    <dsp:sp modelId="{65DAA55F-815B-400A-A5E4-3EF7A461B035}">
      <dsp:nvSpPr>
        <dsp:cNvPr id="0" name=""/>
        <dsp:cNvSpPr/>
      </dsp:nvSpPr>
      <dsp:spPr>
        <a:xfrm rot="1542857">
          <a:off x="5401275" y="1010886"/>
          <a:ext cx="410978" cy="521382"/>
        </a:xfrm>
        <a:prstGeom prst="rightArrow">
          <a:avLst>
            <a:gd name="adj1" fmla="val 60000"/>
            <a:gd name="adj2" fmla="val 5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977900">
            <a:lnSpc>
              <a:spcPct val="90000"/>
            </a:lnSpc>
            <a:spcBef>
              <a:spcPct val="0"/>
            </a:spcBef>
            <a:spcAft>
              <a:spcPct val="35000"/>
            </a:spcAft>
          </a:pPr>
          <a:endParaRPr lang="en-US" sz="2200" kern="1200" dirty="0"/>
        </a:p>
      </dsp:txBody>
      <dsp:txXfrm>
        <a:off x="5407380" y="1088415"/>
        <a:ext cx="287685" cy="312830"/>
      </dsp:txXfrm>
    </dsp:sp>
    <dsp:sp modelId="{B47C0416-1730-4AD6-A600-446F3304E89C}">
      <dsp:nvSpPr>
        <dsp:cNvPr id="0" name=""/>
        <dsp:cNvSpPr/>
      </dsp:nvSpPr>
      <dsp:spPr>
        <a:xfrm>
          <a:off x="5890070" y="1007569"/>
          <a:ext cx="1544835" cy="1544835"/>
        </a:xfrm>
        <a:prstGeom prst="ellipse">
          <a:avLst/>
        </a:prstGeom>
        <a:solidFill>
          <a:schemeClr val="accent5">
            <a:hueOff val="-1655646"/>
            <a:satOff val="6635"/>
            <a:lumOff val="143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en-US" sz="2400" b="1" kern="1200" dirty="0" smtClean="0">
              <a:solidFill>
                <a:schemeClr val="tx1"/>
              </a:solidFill>
              <a:latin typeface="MV Boli" panose="02000500030200090000" pitchFamily="2" charset="0"/>
              <a:cs typeface="MV Boli" panose="02000500030200090000" pitchFamily="2" charset="0"/>
            </a:rPr>
            <a:t>needs</a:t>
          </a:r>
          <a:endParaRPr lang="en-US" sz="2400" b="1" kern="1200" dirty="0">
            <a:solidFill>
              <a:schemeClr val="tx1"/>
            </a:solidFill>
          </a:endParaRPr>
        </a:p>
      </dsp:txBody>
      <dsp:txXfrm>
        <a:off x="6116306" y="1233805"/>
        <a:ext cx="1092363" cy="1092363"/>
      </dsp:txXfrm>
    </dsp:sp>
    <dsp:sp modelId="{B51A0019-2B89-48C2-A699-A31372123D6C}">
      <dsp:nvSpPr>
        <dsp:cNvPr id="0" name=""/>
        <dsp:cNvSpPr/>
      </dsp:nvSpPr>
      <dsp:spPr>
        <a:xfrm rot="4628571">
          <a:off x="6712564" y="2639003"/>
          <a:ext cx="410978" cy="521382"/>
        </a:xfrm>
        <a:prstGeom prst="rightArrow">
          <a:avLst>
            <a:gd name="adj1" fmla="val 60000"/>
            <a:gd name="adj2" fmla="val 50000"/>
          </a:avLst>
        </a:prstGeom>
        <a:solidFill>
          <a:schemeClr val="accent5">
            <a:hueOff val="-1655646"/>
            <a:satOff val="6635"/>
            <a:lumOff val="1438"/>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977900">
            <a:lnSpc>
              <a:spcPct val="90000"/>
            </a:lnSpc>
            <a:spcBef>
              <a:spcPct val="0"/>
            </a:spcBef>
            <a:spcAft>
              <a:spcPct val="35000"/>
            </a:spcAft>
          </a:pPr>
          <a:endParaRPr lang="en-US" sz="2200" kern="1200" dirty="0"/>
        </a:p>
      </dsp:txBody>
      <dsp:txXfrm>
        <a:off x="6760493" y="2683178"/>
        <a:ext cx="287685" cy="312830"/>
      </dsp:txXfrm>
    </dsp:sp>
    <dsp:sp modelId="{018AAE86-CDF1-4150-93FC-3BBFC3B5670B}">
      <dsp:nvSpPr>
        <dsp:cNvPr id="0" name=""/>
        <dsp:cNvSpPr/>
      </dsp:nvSpPr>
      <dsp:spPr>
        <a:xfrm>
          <a:off x="6406378" y="3269662"/>
          <a:ext cx="1544835" cy="1544835"/>
        </a:xfrm>
        <a:prstGeom prst="ellipse">
          <a:avLst/>
        </a:prstGeom>
        <a:solidFill>
          <a:schemeClr val="accent5">
            <a:hueOff val="-3311292"/>
            <a:satOff val="13270"/>
            <a:lumOff val="287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en-US" sz="2400" b="1" kern="1200" dirty="0" smtClean="0">
              <a:solidFill>
                <a:schemeClr val="tx1"/>
              </a:solidFill>
              <a:latin typeface="MV Boli" panose="02000500030200090000" pitchFamily="2" charset="0"/>
              <a:cs typeface="MV Boli" panose="02000500030200090000" pitchFamily="2" charset="0"/>
            </a:rPr>
            <a:t>crave</a:t>
          </a:r>
          <a:endParaRPr lang="en-US" sz="2400" b="1" kern="1200" dirty="0">
            <a:solidFill>
              <a:schemeClr val="tx1"/>
            </a:solidFill>
          </a:endParaRPr>
        </a:p>
      </dsp:txBody>
      <dsp:txXfrm>
        <a:off x="6632614" y="3495898"/>
        <a:ext cx="1092363" cy="1092363"/>
      </dsp:txXfrm>
    </dsp:sp>
    <dsp:sp modelId="{80273D11-388F-4BB5-B78A-86A3EBA10C1A}">
      <dsp:nvSpPr>
        <dsp:cNvPr id="0" name=""/>
        <dsp:cNvSpPr/>
      </dsp:nvSpPr>
      <dsp:spPr>
        <a:xfrm rot="7714286">
          <a:off x="6257227" y="4679324"/>
          <a:ext cx="410978" cy="521382"/>
        </a:xfrm>
        <a:prstGeom prst="rightArrow">
          <a:avLst>
            <a:gd name="adj1" fmla="val 60000"/>
            <a:gd name="adj2" fmla="val 50000"/>
          </a:avLst>
        </a:prstGeom>
        <a:solidFill>
          <a:schemeClr val="accent5">
            <a:hueOff val="-3311292"/>
            <a:satOff val="13270"/>
            <a:lumOff val="2876"/>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977900">
            <a:lnSpc>
              <a:spcPct val="90000"/>
            </a:lnSpc>
            <a:spcBef>
              <a:spcPct val="0"/>
            </a:spcBef>
            <a:spcAft>
              <a:spcPct val="35000"/>
            </a:spcAft>
          </a:pPr>
          <a:endParaRPr lang="en-US" sz="2200" kern="1200" dirty="0"/>
        </a:p>
      </dsp:txBody>
      <dsp:txXfrm rot="10800000">
        <a:off x="6357309" y="4735403"/>
        <a:ext cx="287685" cy="312830"/>
      </dsp:txXfrm>
    </dsp:sp>
    <dsp:sp modelId="{82F5513C-10B9-49A5-8C3E-39F28B364C1B}">
      <dsp:nvSpPr>
        <dsp:cNvPr id="0" name=""/>
        <dsp:cNvSpPr/>
      </dsp:nvSpPr>
      <dsp:spPr>
        <a:xfrm>
          <a:off x="4959715" y="5083720"/>
          <a:ext cx="1544835" cy="1544835"/>
        </a:xfrm>
        <a:prstGeom prst="ellipse">
          <a:avLst/>
        </a:prstGeom>
        <a:solidFill>
          <a:schemeClr val="accent5">
            <a:hueOff val="-4966938"/>
            <a:satOff val="19906"/>
            <a:lumOff val="431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en-US" sz="2400" b="1" kern="1200" dirty="0" smtClean="0">
              <a:solidFill>
                <a:schemeClr val="tx1"/>
              </a:solidFill>
              <a:latin typeface="MV Boli" panose="02000500030200090000" pitchFamily="2" charset="0"/>
              <a:cs typeface="MV Boli" panose="02000500030200090000" pitchFamily="2" charset="0"/>
            </a:rPr>
            <a:t>ecstasy </a:t>
          </a:r>
          <a:endParaRPr lang="en-US" sz="2400" b="1" kern="1200" dirty="0">
            <a:solidFill>
              <a:schemeClr val="tx1"/>
            </a:solidFill>
          </a:endParaRPr>
        </a:p>
      </dsp:txBody>
      <dsp:txXfrm>
        <a:off x="5185951" y="5309956"/>
        <a:ext cx="1092363" cy="1092363"/>
      </dsp:txXfrm>
    </dsp:sp>
    <dsp:sp modelId="{EB656919-5240-4928-8631-CA58A092C2B5}">
      <dsp:nvSpPr>
        <dsp:cNvPr id="0" name=""/>
        <dsp:cNvSpPr/>
      </dsp:nvSpPr>
      <dsp:spPr>
        <a:xfrm rot="10800000">
          <a:off x="4378142" y="5595447"/>
          <a:ext cx="410978" cy="521382"/>
        </a:xfrm>
        <a:prstGeom prst="rightArrow">
          <a:avLst>
            <a:gd name="adj1" fmla="val 60000"/>
            <a:gd name="adj2" fmla="val 50000"/>
          </a:avLst>
        </a:prstGeom>
        <a:solidFill>
          <a:schemeClr val="accent5">
            <a:hueOff val="-4966938"/>
            <a:satOff val="19906"/>
            <a:lumOff val="4314"/>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977900">
            <a:lnSpc>
              <a:spcPct val="90000"/>
            </a:lnSpc>
            <a:spcBef>
              <a:spcPct val="0"/>
            </a:spcBef>
            <a:spcAft>
              <a:spcPct val="35000"/>
            </a:spcAft>
          </a:pPr>
          <a:endParaRPr lang="en-US" sz="2200" kern="1200" dirty="0"/>
        </a:p>
      </dsp:txBody>
      <dsp:txXfrm rot="10800000">
        <a:off x="4501435" y="5699723"/>
        <a:ext cx="287685" cy="312830"/>
      </dsp:txXfrm>
    </dsp:sp>
    <dsp:sp modelId="{73CB1A23-603F-4FA7-B1D5-E7C50A5C7F74}">
      <dsp:nvSpPr>
        <dsp:cNvPr id="0" name=""/>
        <dsp:cNvSpPr/>
      </dsp:nvSpPr>
      <dsp:spPr>
        <a:xfrm>
          <a:off x="2639448" y="5083720"/>
          <a:ext cx="1544835" cy="1544835"/>
        </a:xfrm>
        <a:prstGeom prst="ellipse">
          <a:avLst/>
        </a:prstGeom>
        <a:solidFill>
          <a:schemeClr val="accent5">
            <a:hueOff val="-6622584"/>
            <a:satOff val="26541"/>
            <a:lumOff val="575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b="1" kern="1200" dirty="0" smtClean="0">
              <a:solidFill>
                <a:schemeClr val="tx1"/>
              </a:solidFill>
              <a:latin typeface="MV Boli" panose="02000500030200090000" pitchFamily="2" charset="0"/>
              <a:cs typeface="MV Boli" panose="02000500030200090000" pitchFamily="2" charset="0"/>
            </a:rPr>
            <a:t>food high</a:t>
          </a:r>
          <a:endParaRPr lang="en-US" sz="2000" b="1" kern="1200" dirty="0">
            <a:solidFill>
              <a:schemeClr val="tx1"/>
            </a:solidFill>
          </a:endParaRPr>
        </a:p>
      </dsp:txBody>
      <dsp:txXfrm>
        <a:off x="2865684" y="5309956"/>
        <a:ext cx="1092363" cy="1092363"/>
      </dsp:txXfrm>
    </dsp:sp>
    <dsp:sp modelId="{FBB025A4-651B-4BE1-AB52-C53BE10C15D1}">
      <dsp:nvSpPr>
        <dsp:cNvPr id="0" name=""/>
        <dsp:cNvSpPr/>
      </dsp:nvSpPr>
      <dsp:spPr>
        <a:xfrm rot="13885714">
          <a:off x="2490297" y="4697512"/>
          <a:ext cx="410978" cy="521382"/>
        </a:xfrm>
        <a:prstGeom prst="rightArrow">
          <a:avLst>
            <a:gd name="adj1" fmla="val 60000"/>
            <a:gd name="adj2" fmla="val 50000"/>
          </a:avLst>
        </a:prstGeom>
        <a:solidFill>
          <a:schemeClr val="accent5">
            <a:hueOff val="-6622584"/>
            <a:satOff val="26541"/>
            <a:lumOff val="5752"/>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977900">
            <a:lnSpc>
              <a:spcPct val="90000"/>
            </a:lnSpc>
            <a:spcBef>
              <a:spcPct val="0"/>
            </a:spcBef>
            <a:spcAft>
              <a:spcPct val="35000"/>
            </a:spcAft>
          </a:pPr>
          <a:endParaRPr lang="en-US" sz="2200" kern="1200" dirty="0"/>
        </a:p>
      </dsp:txBody>
      <dsp:txXfrm rot="10800000">
        <a:off x="2590379" y="4849985"/>
        <a:ext cx="287685" cy="312830"/>
      </dsp:txXfrm>
    </dsp:sp>
    <dsp:sp modelId="{2E1F9EE3-D552-45BF-8B75-82ED743E442E}">
      <dsp:nvSpPr>
        <dsp:cNvPr id="0" name=""/>
        <dsp:cNvSpPr/>
      </dsp:nvSpPr>
      <dsp:spPr>
        <a:xfrm>
          <a:off x="1192785" y="3269662"/>
          <a:ext cx="1544835" cy="1544835"/>
        </a:xfrm>
        <a:prstGeom prst="ellipse">
          <a:avLst/>
        </a:prstGeom>
        <a:solidFill>
          <a:schemeClr val="accent5">
            <a:hueOff val="-8278230"/>
            <a:satOff val="33176"/>
            <a:lumOff val="719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en-US" sz="2400" b="1" kern="1200" dirty="0" smtClean="0">
              <a:solidFill>
                <a:schemeClr val="tx1"/>
              </a:solidFill>
              <a:latin typeface="MV Boli" panose="02000500030200090000" pitchFamily="2" charset="0"/>
              <a:cs typeface="MV Boli" panose="02000500030200090000" pitchFamily="2" charset="0"/>
            </a:rPr>
            <a:t>fearless</a:t>
          </a:r>
          <a:endParaRPr lang="en-US" sz="2400" b="1" kern="1200" dirty="0">
            <a:solidFill>
              <a:schemeClr val="tx1"/>
            </a:solidFill>
          </a:endParaRPr>
        </a:p>
      </dsp:txBody>
      <dsp:txXfrm>
        <a:off x="1419021" y="3495898"/>
        <a:ext cx="1092363" cy="1092363"/>
      </dsp:txXfrm>
    </dsp:sp>
    <dsp:sp modelId="{84974907-0923-411E-92F2-2515D5D85764}">
      <dsp:nvSpPr>
        <dsp:cNvPr id="0" name=""/>
        <dsp:cNvSpPr/>
      </dsp:nvSpPr>
      <dsp:spPr>
        <a:xfrm rot="16971429">
          <a:off x="2015280" y="2661682"/>
          <a:ext cx="410978" cy="521382"/>
        </a:xfrm>
        <a:prstGeom prst="rightArrow">
          <a:avLst>
            <a:gd name="adj1" fmla="val 60000"/>
            <a:gd name="adj2" fmla="val 50000"/>
          </a:avLst>
        </a:prstGeom>
        <a:solidFill>
          <a:schemeClr val="accent5">
            <a:hueOff val="-8278230"/>
            <a:satOff val="33176"/>
            <a:lumOff val="719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977900">
            <a:lnSpc>
              <a:spcPct val="90000"/>
            </a:lnSpc>
            <a:spcBef>
              <a:spcPct val="0"/>
            </a:spcBef>
            <a:spcAft>
              <a:spcPct val="35000"/>
            </a:spcAft>
          </a:pPr>
          <a:endParaRPr lang="en-US" sz="2200" kern="1200" dirty="0"/>
        </a:p>
      </dsp:txBody>
      <dsp:txXfrm>
        <a:off x="2063209" y="2826059"/>
        <a:ext cx="287685" cy="312830"/>
      </dsp:txXfrm>
    </dsp:sp>
    <dsp:sp modelId="{0EF9F34B-1132-4DC2-9356-36CC72A03199}">
      <dsp:nvSpPr>
        <dsp:cNvPr id="0" name=""/>
        <dsp:cNvSpPr/>
      </dsp:nvSpPr>
      <dsp:spPr>
        <a:xfrm>
          <a:off x="1709093" y="1007569"/>
          <a:ext cx="1544835" cy="1544835"/>
        </a:xfrm>
        <a:prstGeom prst="ellipse">
          <a:avLst/>
        </a:prstGeom>
        <a:solidFill>
          <a:schemeClr val="accent5">
            <a:hueOff val="-9933876"/>
            <a:satOff val="39811"/>
            <a:lumOff val="862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b="1" kern="1200" dirty="0" smtClean="0">
              <a:solidFill>
                <a:schemeClr val="tx1"/>
              </a:solidFill>
              <a:latin typeface="MV Boli" panose="02000500030200090000" pitchFamily="2" charset="0"/>
              <a:cs typeface="MV Boli" panose="02000500030200090000" pitchFamily="2" charset="0"/>
            </a:rPr>
            <a:t>indulgence</a:t>
          </a:r>
          <a:endParaRPr lang="en-US" sz="1600" b="1" kern="1200" dirty="0">
            <a:solidFill>
              <a:schemeClr val="tx1"/>
            </a:solidFill>
          </a:endParaRPr>
        </a:p>
      </dsp:txBody>
      <dsp:txXfrm>
        <a:off x="1935329" y="1233805"/>
        <a:ext cx="1092363" cy="1092363"/>
      </dsp:txXfrm>
    </dsp:sp>
    <dsp:sp modelId="{FE384AEA-689E-4BAB-A83F-CD16B903D0F2}">
      <dsp:nvSpPr>
        <dsp:cNvPr id="0" name=""/>
        <dsp:cNvSpPr/>
      </dsp:nvSpPr>
      <dsp:spPr>
        <a:xfrm rot="20057143">
          <a:off x="3310786" y="1020980"/>
          <a:ext cx="410978" cy="521382"/>
        </a:xfrm>
        <a:prstGeom prst="rightArrow">
          <a:avLst>
            <a:gd name="adj1" fmla="val 60000"/>
            <a:gd name="adj2" fmla="val 50000"/>
          </a:avLst>
        </a:prstGeom>
        <a:solidFill>
          <a:schemeClr val="accent5">
            <a:hueOff val="-9933876"/>
            <a:satOff val="39811"/>
            <a:lumOff val="8628"/>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977900">
            <a:lnSpc>
              <a:spcPct val="90000"/>
            </a:lnSpc>
            <a:spcBef>
              <a:spcPct val="0"/>
            </a:spcBef>
            <a:spcAft>
              <a:spcPct val="35000"/>
            </a:spcAft>
          </a:pPr>
          <a:endParaRPr lang="en-US" sz="2200" kern="1200" dirty="0"/>
        </a:p>
      </dsp:txBody>
      <dsp:txXfrm>
        <a:off x="3316891" y="1152003"/>
        <a:ext cx="287685" cy="31283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ED64193-529F-4AA1-8EE6-20F5E7137409}">
      <dsp:nvSpPr>
        <dsp:cNvPr id="0" name=""/>
        <dsp:cNvSpPr/>
      </dsp:nvSpPr>
      <dsp:spPr>
        <a:xfrm>
          <a:off x="673099" y="0"/>
          <a:ext cx="4064000" cy="4064000"/>
        </a:xfrm>
        <a:prstGeom prst="triangle">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E9A73EB-E927-4C8F-BB2B-D27923E6CEE0}">
      <dsp:nvSpPr>
        <dsp:cNvPr id="0" name=""/>
        <dsp:cNvSpPr/>
      </dsp:nvSpPr>
      <dsp:spPr>
        <a:xfrm>
          <a:off x="2705099" y="408582"/>
          <a:ext cx="2641600" cy="962025"/>
        </a:xfrm>
        <a:prstGeom prst="roundRect">
          <a:avLst/>
        </a:prstGeom>
        <a:solidFill>
          <a:schemeClr val="lt1">
            <a:alpha val="90000"/>
            <a:hueOff val="0"/>
            <a:satOff val="0"/>
            <a:lumOff val="0"/>
            <a:alphaOff val="0"/>
          </a:schemeClr>
        </a:solidFill>
        <a:ln w="25400" cap="flat" cmpd="sng" algn="ctr">
          <a:solidFill>
            <a:srgbClr val="00B050"/>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b="1" kern="1200" dirty="0" smtClean="0">
              <a:solidFill>
                <a:schemeClr val="tx1"/>
              </a:solidFill>
              <a:latin typeface="Andalus" panose="02020603050405020304" pitchFamily="18" charset="-78"/>
              <a:ea typeface="+mn-ea"/>
              <a:cs typeface="Andalus" panose="02020603050405020304" pitchFamily="18" charset="-78"/>
            </a:rPr>
            <a:t>Premium Range - EH</a:t>
          </a:r>
          <a:endParaRPr lang="en-US" sz="2000" b="1" kern="1200" dirty="0">
            <a:solidFill>
              <a:schemeClr val="tx1"/>
            </a:solidFill>
            <a:latin typeface="Andalus" panose="02020603050405020304" pitchFamily="18" charset="-78"/>
            <a:ea typeface="+mn-ea"/>
            <a:cs typeface="Andalus" panose="02020603050405020304" pitchFamily="18" charset="-78"/>
          </a:endParaRPr>
        </a:p>
      </dsp:txBody>
      <dsp:txXfrm>
        <a:off x="2752061" y="455544"/>
        <a:ext cx="2547676" cy="868101"/>
      </dsp:txXfrm>
    </dsp:sp>
    <dsp:sp modelId="{07611AF6-D1A8-4A17-8FED-A28D9D2FBCE4}">
      <dsp:nvSpPr>
        <dsp:cNvPr id="0" name=""/>
        <dsp:cNvSpPr/>
      </dsp:nvSpPr>
      <dsp:spPr>
        <a:xfrm>
          <a:off x="2705099" y="1588861"/>
          <a:ext cx="2641600" cy="962025"/>
        </a:xfrm>
        <a:prstGeom prst="roundRect">
          <a:avLst/>
        </a:prstGeom>
        <a:solidFill>
          <a:schemeClr val="lt1">
            <a:alpha val="90000"/>
            <a:hueOff val="0"/>
            <a:satOff val="0"/>
            <a:lumOff val="0"/>
            <a:alphaOff val="0"/>
          </a:schemeClr>
        </a:solidFill>
        <a:ln w="25400" cap="flat" cmpd="sng" algn="ctr">
          <a:solidFill>
            <a:srgbClr val="FF0000"/>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b="1" kern="1200" dirty="0" smtClean="0">
              <a:solidFill>
                <a:schemeClr val="tx1"/>
              </a:solidFill>
              <a:latin typeface="Andalus" panose="02020603050405020304" pitchFamily="18" charset="-78"/>
              <a:ea typeface="+mn-ea"/>
              <a:cs typeface="Andalus" panose="02020603050405020304" pitchFamily="18" charset="-78"/>
            </a:rPr>
            <a:t>Keells Retail Sausages (Value Added)</a:t>
          </a:r>
          <a:endParaRPr lang="en-US" sz="2000" b="1" kern="1200" dirty="0">
            <a:solidFill>
              <a:schemeClr val="tx1"/>
            </a:solidFill>
            <a:latin typeface="Andalus" panose="02020603050405020304" pitchFamily="18" charset="-78"/>
            <a:ea typeface="+mn-ea"/>
            <a:cs typeface="Andalus" panose="02020603050405020304" pitchFamily="18" charset="-78"/>
          </a:endParaRPr>
        </a:p>
      </dsp:txBody>
      <dsp:txXfrm>
        <a:off x="2752061" y="1635823"/>
        <a:ext cx="2547676" cy="868101"/>
      </dsp:txXfrm>
    </dsp:sp>
    <dsp:sp modelId="{3FE69800-1099-4CB6-A800-D0BC7F86213E}">
      <dsp:nvSpPr>
        <dsp:cNvPr id="0" name=""/>
        <dsp:cNvSpPr/>
      </dsp:nvSpPr>
      <dsp:spPr>
        <a:xfrm>
          <a:off x="2705099" y="2800802"/>
          <a:ext cx="2641600" cy="962025"/>
        </a:xfrm>
        <a:prstGeom prst="roundRect">
          <a:avLst/>
        </a:prstGeom>
        <a:solidFill>
          <a:schemeClr val="lt1">
            <a:alpha val="90000"/>
            <a:hueOff val="0"/>
            <a:satOff val="0"/>
            <a:lumOff val="0"/>
            <a:alphaOff val="0"/>
          </a:schemeClr>
        </a:solidFill>
        <a:ln w="25400" cap="flat" cmpd="sng" algn="ctr">
          <a:solidFill>
            <a:schemeClr val="accent5">
              <a:hueOff val="-9933876"/>
              <a:satOff val="39811"/>
              <a:lumOff val="8628"/>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b="1" kern="1200" dirty="0" smtClean="0">
              <a:solidFill>
                <a:schemeClr val="tx1"/>
              </a:solidFill>
              <a:latin typeface="Andalus" panose="02020603050405020304" pitchFamily="18" charset="-78"/>
              <a:ea typeface="+mn-ea"/>
              <a:cs typeface="Andalus" panose="02020603050405020304" pitchFamily="18" charset="-78"/>
            </a:rPr>
            <a:t>Low-end Sausages</a:t>
          </a:r>
          <a:endParaRPr lang="en-US" sz="2000" b="1" kern="1200" dirty="0">
            <a:solidFill>
              <a:schemeClr val="tx1"/>
            </a:solidFill>
            <a:latin typeface="Andalus" panose="02020603050405020304" pitchFamily="18" charset="-78"/>
            <a:ea typeface="+mn-ea"/>
            <a:cs typeface="Andalus" panose="02020603050405020304" pitchFamily="18" charset="-78"/>
          </a:endParaRPr>
        </a:p>
      </dsp:txBody>
      <dsp:txXfrm>
        <a:off x="2752061" y="2847764"/>
        <a:ext cx="2547676" cy="868101"/>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5C7F859-A451-4EC0-B08D-B235D8A14A49}">
      <dsp:nvSpPr>
        <dsp:cNvPr id="0" name=""/>
        <dsp:cNvSpPr/>
      </dsp:nvSpPr>
      <dsp:spPr>
        <a:xfrm rot="10800000">
          <a:off x="0" y="0"/>
          <a:ext cx="3657599" cy="619760"/>
        </a:xfrm>
        <a:prstGeom prst="trapezoid">
          <a:avLst>
            <a:gd name="adj" fmla="val 59016"/>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lang="en-US" sz="2800" kern="1200" dirty="0" smtClean="0">
              <a:latin typeface="Impact" panose="020B0806030902050204" pitchFamily="34" charset="0"/>
            </a:rPr>
            <a:t>Why?</a:t>
          </a:r>
          <a:endParaRPr lang="en-US" sz="2800" kern="1200" dirty="0">
            <a:latin typeface="Impact" panose="020B0806030902050204" pitchFamily="34" charset="0"/>
          </a:endParaRPr>
        </a:p>
      </dsp:txBody>
      <dsp:txXfrm rot="-10800000">
        <a:off x="640079" y="0"/>
        <a:ext cx="2377440" cy="619760"/>
      </dsp:txXfrm>
    </dsp:sp>
    <dsp:sp modelId="{73EA1100-8A54-4C69-AB39-E5BA61AB598C}">
      <dsp:nvSpPr>
        <dsp:cNvPr id="0" name=""/>
        <dsp:cNvSpPr/>
      </dsp:nvSpPr>
      <dsp:spPr>
        <a:xfrm rot="10800000">
          <a:off x="365760" y="619759"/>
          <a:ext cx="2926079" cy="619760"/>
        </a:xfrm>
        <a:prstGeom prst="trapezoid">
          <a:avLst>
            <a:gd name="adj" fmla="val 59016"/>
          </a:avLst>
        </a:prstGeom>
        <a:solidFill>
          <a:schemeClr val="accent3">
            <a:hueOff val="2812566"/>
            <a:satOff val="-4220"/>
            <a:lumOff val="-68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lang="en-US" sz="2800" kern="1200" dirty="0" smtClean="0">
              <a:latin typeface="Impact" panose="020B0806030902050204" pitchFamily="34" charset="0"/>
            </a:rPr>
            <a:t>Why?</a:t>
          </a:r>
          <a:endParaRPr lang="en-US" sz="2800" kern="1200" dirty="0">
            <a:latin typeface="Impact" panose="020B0806030902050204" pitchFamily="34" charset="0"/>
          </a:endParaRPr>
        </a:p>
      </dsp:txBody>
      <dsp:txXfrm rot="-10800000">
        <a:off x="877823" y="619759"/>
        <a:ext cx="1901952" cy="619760"/>
      </dsp:txXfrm>
    </dsp:sp>
    <dsp:sp modelId="{AD90D2B7-64C7-40CF-B92A-6F7C738BA16C}">
      <dsp:nvSpPr>
        <dsp:cNvPr id="0" name=""/>
        <dsp:cNvSpPr/>
      </dsp:nvSpPr>
      <dsp:spPr>
        <a:xfrm rot="10800000">
          <a:off x="731519" y="1239519"/>
          <a:ext cx="2194560" cy="619760"/>
        </a:xfrm>
        <a:prstGeom prst="trapezoid">
          <a:avLst>
            <a:gd name="adj" fmla="val 59016"/>
          </a:avLst>
        </a:prstGeom>
        <a:solidFill>
          <a:schemeClr val="accent3">
            <a:hueOff val="5625132"/>
            <a:satOff val="-8440"/>
            <a:lumOff val="-137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lang="en-US" sz="2800" kern="1200" dirty="0" smtClean="0">
              <a:latin typeface="Impact" panose="020B0806030902050204" pitchFamily="34" charset="0"/>
            </a:rPr>
            <a:t>Why?</a:t>
          </a:r>
          <a:endParaRPr lang="en-US" sz="2800" kern="1200" dirty="0">
            <a:latin typeface="Impact" panose="020B0806030902050204" pitchFamily="34" charset="0"/>
          </a:endParaRPr>
        </a:p>
      </dsp:txBody>
      <dsp:txXfrm rot="-10800000">
        <a:off x="1115567" y="1239519"/>
        <a:ext cx="1426464" cy="619760"/>
      </dsp:txXfrm>
    </dsp:sp>
    <dsp:sp modelId="{5F3118F0-35C6-40AD-9A31-CDEFC2777069}">
      <dsp:nvSpPr>
        <dsp:cNvPr id="0" name=""/>
        <dsp:cNvSpPr/>
      </dsp:nvSpPr>
      <dsp:spPr>
        <a:xfrm rot="10800000">
          <a:off x="1097280" y="1859280"/>
          <a:ext cx="1463039" cy="619760"/>
        </a:xfrm>
        <a:prstGeom prst="trapezoid">
          <a:avLst>
            <a:gd name="adj" fmla="val 59016"/>
          </a:avLst>
        </a:prstGeom>
        <a:solidFill>
          <a:schemeClr val="accent3">
            <a:hueOff val="8437698"/>
            <a:satOff val="-12660"/>
            <a:lumOff val="-205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lang="en-US" sz="2800" kern="1200" dirty="0" smtClean="0">
              <a:latin typeface="Impact" panose="020B0806030902050204" pitchFamily="34" charset="0"/>
            </a:rPr>
            <a:t>Why?</a:t>
          </a:r>
          <a:endParaRPr lang="en-US" sz="2800" kern="1200" dirty="0">
            <a:latin typeface="Impact" panose="020B0806030902050204" pitchFamily="34" charset="0"/>
          </a:endParaRPr>
        </a:p>
      </dsp:txBody>
      <dsp:txXfrm rot="-10800000">
        <a:off x="1353312" y="1859280"/>
        <a:ext cx="950976" cy="619760"/>
      </dsp:txXfrm>
    </dsp:sp>
    <dsp:sp modelId="{E957472D-32CB-4374-94E1-4DA3549DAEC4}">
      <dsp:nvSpPr>
        <dsp:cNvPr id="0" name=""/>
        <dsp:cNvSpPr/>
      </dsp:nvSpPr>
      <dsp:spPr>
        <a:xfrm rot="10800000">
          <a:off x="1463040" y="2438402"/>
          <a:ext cx="731519" cy="619760"/>
        </a:xfrm>
        <a:prstGeom prst="trapezoid">
          <a:avLst>
            <a:gd name="adj" fmla="val 59016"/>
          </a:avLst>
        </a:prstGeom>
        <a:solidFill>
          <a:schemeClr val="accent3">
            <a:hueOff val="11250264"/>
            <a:satOff val="-16880"/>
            <a:lumOff val="-274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latin typeface="Impact" panose="020B0806030902050204" pitchFamily="34" charset="0"/>
            </a:rPr>
            <a:t>?</a:t>
          </a:r>
          <a:endParaRPr lang="en-US" sz="1400" kern="1200" dirty="0">
            <a:latin typeface="Impact" panose="020B0806030902050204" pitchFamily="34" charset="0"/>
          </a:endParaRPr>
        </a:p>
      </dsp:txBody>
      <dsp:txXfrm rot="-10800000">
        <a:off x="1463040" y="2438402"/>
        <a:ext cx="731519" cy="619760"/>
      </dsp:txXfrm>
    </dsp:sp>
  </dsp:spTree>
</dsp:drawing>
</file>

<file path=ppt/diagrams/layout1.xml><?xml version="1.0" encoding="utf-8"?>
<dgm:layoutDef xmlns:dgm="http://schemas.openxmlformats.org/drawingml/2006/diagram" xmlns:a="http://schemas.openxmlformats.org/drawingml/2006/main" uniqueId="urn:microsoft.com/office/officeart/2008/layout/HexagonCluster">
  <dgm:title val=""/>
  <dgm:desc val=""/>
  <dgm:catLst>
    <dgm:cat type="picture" pri="21000"/>
    <dgm:cat type="relationship" pri="3200"/>
    <dgm:cat type="pictureconvert" pri="21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tyleData>
  <dgm:clr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clrData>
  <dgm:layoutNode name="Name0">
    <dgm:varLst>
      <dgm:chMax val="21"/>
      <dgm:chPref val="21"/>
    </dgm:varLst>
    <dgm:shape xmlns:r="http://schemas.openxmlformats.org/officeDocument/2006/relationships" r:blip="">
      <dgm:adjLst/>
    </dgm:shape>
    <dgm:choose name="Name1">
      <dgm:if name="Name2" axis="ch" ptType="node" func="cnt" op="equ" val="1">
        <dgm:alg type="composite">
          <dgm:param type="ar" val="1.3871"/>
        </dgm:alg>
        <dgm:constrLst>
          <dgm:constr type="primFontSz" for="des" ptType="node" op="equ" val="65"/>
          <dgm:constr type="l" for="ch" forName="text1" refType="w" fact="0.4525"/>
          <dgm:constr type="t" for="ch" forName="text1" refType="h" fact="0.346"/>
          <dgm:constr type="w" for="ch" forName="text1" refType="w" fact="0.5475"/>
          <dgm:constr type="h" for="ch" forName="text1" refType="h" fact="0.654"/>
          <dgm:constr type="l" for="ch" forName="textaccent1" refType="w" fact="0.4652"/>
          <dgm:constr type="t" for="ch" forName="textaccent1" refType="h" fact="0.6348"/>
          <dgm:constr type="w" for="ch" forName="textaccent1" refType="w" fact="0.0639"/>
          <dgm:constr type="h" for="ch" forName="textaccent1" refType="h" fact="0.0765"/>
          <dgm:constr type="l" for="ch" forName="image1" refType="w" fact="0"/>
          <dgm:constr type="t" for="ch" forName="image1" refType="h" fact="0"/>
          <dgm:constr type="w" for="ch" forName="image1" refType="w" fact="0.5468"/>
          <dgm:constr type="h" for="ch" forName="image1" refType="h" fact="0.6538"/>
          <dgm:constr type="l" for="ch" forName="imageaccent1" refType="w" fact="0.3702"/>
          <dgm:constr type="t" for="ch" forName="imageaccent1" refType="h" fact="0.5633"/>
          <dgm:constr type="w" for="ch" forName="imageaccent1" refType="w" fact="0.0639"/>
          <dgm:constr type="h" for="ch" forName="imageaccent1" refType="h" fact="0.0765"/>
        </dgm:constrLst>
      </dgm:if>
      <dgm:if name="Name3" axis="ch" ptType="node" func="cnt" op="equ" val="2">
        <dgm:alg type="composite">
          <dgm:param type="ar" val="2.6443"/>
        </dgm:alg>
        <dgm:constrLst>
          <dgm:constr type="primFontSz" for="des" ptType="node" op="equ" val="65"/>
          <dgm:constr type="l" for="ch" forName="text1" refType="w" fact="0.2383"/>
          <dgm:constr type="t" for="ch" forName="text1" refType="h" fact="0.3501"/>
          <dgm:constr type="w" for="ch" forName="text1" refType="w" fact="0.285"/>
          <dgm:constr type="h" for="ch" forName="text1" refType="h" fact="0.6499"/>
          <dgm:constr type="l" for="ch" forName="textaccent1" refType="w" fact="0.2472"/>
          <dgm:constr type="t" for="ch" forName="textaccent1" refType="h" fact="0.6371"/>
          <dgm:constr type="w" for="ch" forName="textaccent1" refType="w" fact="0.0333"/>
          <dgm:constr type="h" for="ch" forName="textaccent1" refType="h" fact="0.076"/>
          <dgm:constr type="l" for="ch" forName="image1" refType="w" fact="0"/>
          <dgm:constr type="t" for="ch" forName="image1" refType="h" fact="0"/>
          <dgm:constr type="w" for="ch" forName="image1" refType="w" fact="0.285"/>
          <dgm:constr type="h" for="ch" forName="image1" refType="h" fact="0.6499"/>
          <dgm:constr type="l" for="ch" forName="imageaccent1" refType="w" fact="0.1942"/>
          <dgm:constr type="t" for="ch" forName="imageaccent1" refType="h" fact="0.5602"/>
          <dgm:constr type="w" for="ch" forName="imageaccent1" refType="w" fact="0.0333"/>
          <dgm:constr type="h" for="ch" forName="imageaccent1" refType="h" fact="0.076"/>
          <dgm:constr type="l" for="ch" forName="text2" refType="w" fact="0.4767"/>
          <dgm:constr type="t" for="ch" forName="text2" refType="h" fact="0"/>
          <dgm:constr type="w" for="ch" forName="text2" refType="w" fact="0.285"/>
          <dgm:constr type="h" for="ch" forName="text2" refType="h" fact="0.6499"/>
          <dgm:constr type="l" for="ch" forName="textaccent2" refType="w" fact="0.6709"/>
          <dgm:constr type="t" for="ch" forName="textaccent2" refType="h" fact="0.5602"/>
          <dgm:constr type="w" for="ch" forName="textaccent2" refType="w" fact="0.0333"/>
          <dgm:constr type="h" for="ch" forName="textaccent2" refType="h" fact="0.076"/>
          <dgm:constr type="l" for="ch" forName="image2" refType="w" fact="0.715"/>
          <dgm:constr type="t" for="ch" forName="image2" refType="h" fact="0.3501"/>
          <dgm:constr type="w" for="ch" forName="image2" refType="w" fact="0.285"/>
          <dgm:constr type="h" for="ch" forName="image2" refType="h" fact="0.6499"/>
          <dgm:constr type="l" for="ch" forName="imageaccent2" refType="w" fact="0.7239"/>
          <dgm:constr type="t" for="ch" forName="imageaccent2" refType="h" fact="0.6371"/>
          <dgm:constr type="w" for="ch" forName="imageaccent2" refType="w" fact="0.0333"/>
          <dgm:constr type="h" for="ch" forName="imageaccent2" refType="h" fact="0.076"/>
        </dgm:constrLst>
      </dgm:if>
      <dgm:if name="Name4" axis="ch" ptType="node" func="cnt" op="equ" val="3">
        <dgm:alg type="composite">
          <dgm:param type="ar" val="1.5623"/>
        </dgm:alg>
        <dgm:constrLst>
          <dgm:constr type="primFontSz" for="des" ptType="node" op="equ" val="65"/>
          <dgm:constr type="l" for="ch" forName="text1" refType="w" fact="0.2402"/>
          <dgm:constr type="t" for="ch" forName="text1" refType="h" fact="0.6215"/>
          <dgm:constr type="w" for="ch" forName="text1" refType="w" fact="0.281"/>
          <dgm:constr type="h" for="ch" forName="text1" refType="h" fact="0.3785"/>
          <dgm:constr type="l" for="ch" forName="textaccent1" refType="w" fact="0.2475"/>
          <dgm:constr type="t" for="ch" forName="textaccent1" refType="h" fact="0.7886"/>
          <dgm:constr type="w" for="ch" forName="textaccent1" refType="w" fact="0.0329"/>
          <dgm:constr type="h" for="ch" forName="textaccent1" refType="h" fact="0.0443"/>
          <dgm:constr type="l" for="ch" forName="image1" refType="w" fact="0"/>
          <dgm:constr type="t" for="ch" forName="image1" refType="h" fact="0.4182"/>
          <dgm:constr type="w" for="ch" forName="image1" refType="w" fact="0.281"/>
          <dgm:constr type="h" for="ch" forName="image1" refType="h" fact="0.3785"/>
          <dgm:constr type="l" for="ch" forName="imageaccent1" refType="w" fact="0.1913"/>
          <dgm:constr type="t" for="ch" forName="imageaccent1" refType="h" fact="0.7467"/>
          <dgm:constr type="w" for="ch" forName="imageaccent1" refType="w" fact="0.0329"/>
          <dgm:constr type="h" for="ch" forName="imageaccent1" refType="h" fact="0.0443"/>
          <dgm:constr type="l" for="ch" forName="text2" refType="w" fact="0.4796"/>
          <dgm:constr type="t" for="ch" forName="text2" refType="h" fact="0.4137"/>
          <dgm:constr type="w" for="ch" forName="text2" refType="w" fact="0.281"/>
          <dgm:constr type="h" for="ch" forName="text2" refType="h" fact="0.3785"/>
          <dgm:constr type="l" for="ch" forName="textaccent2" refType="w" fact="0.6717"/>
          <dgm:constr type="t" for="ch" forName="textaccent2" refType="h" fact="0.7418"/>
          <dgm:constr type="w" for="ch" forName="textaccent2" refType="w" fact="0.0329"/>
          <dgm:constr type="h" for="ch" forName="textaccent2" refType="h" fact="0.0443"/>
          <dgm:constr type="l" for="ch" forName="image2" refType="w" fact="0.719"/>
          <dgm:constr type="t" for="ch" forName="image2" refType="h" fact="0.6215"/>
          <dgm:constr type="w" for="ch" forName="image2" refType="w" fact="0.281"/>
          <dgm:constr type="h" for="ch" forName="image2" refType="h" fact="0.3785"/>
          <dgm:constr type="l" for="ch" forName="imageaccent2" refType="w" fact="0.7263"/>
          <dgm:constr type="t" for="ch" forName="imageaccent2" refType="h" fact="0.7886"/>
          <dgm:constr type="w" for="ch" forName="imageaccent2" refType="w" fact="0.0329"/>
          <dgm:constr type="h" for="ch" forName="imageaccent2" refType="h" fact="0.0443"/>
          <dgm:constr type="l" for="ch" forName="text3" refType="w" fact="0.2402"/>
          <dgm:constr type="t" for="ch" forName="text3" refType="h" fact="0.2068"/>
          <dgm:constr type="w" for="ch" forName="text3" refType="w" fact="0.281"/>
          <dgm:constr type="h" for="ch" forName="text3" refType="h" fact="0.3785"/>
          <dgm:constr type="l" for="ch" forName="textaccent3" refType="w" fact="0.4307"/>
          <dgm:constr type="t" for="ch" forName="textaccent3" refType="h" fact="0.215"/>
          <dgm:constr type="w" for="ch" forName="textaccent3" refType="w" fact="0.0329"/>
          <dgm:constr type="h" for="ch" forName="textaccent3" refType="h" fact="0.0443"/>
          <dgm:constr type="l" for="ch" forName="image3" refType="w" fact="0.4796"/>
          <dgm:constr type="t" for="ch" forName="image3" refType="h" fact="0"/>
          <dgm:constr type="w" for="ch" forName="image3" refType="w" fact="0.281"/>
          <dgm:constr type="h" for="ch" forName="image3" refType="h" fact="0.3785"/>
          <dgm:constr type="l" for="ch" forName="imageaccent3" refType="w" fact="0.4879"/>
          <dgm:constr type="t" for="ch" forName="imageaccent3" refType="h" fact="0.1662"/>
          <dgm:constr type="w" for="ch" forName="imageaccent3" refType="w" fact="0.0329"/>
          <dgm:constr type="h" for="ch" forName="imageaccent3" refType="h" fact="0.0443"/>
        </dgm:constrLst>
      </dgm:if>
      <dgm:if name="Name5" axis="ch" ptType="node" func="cnt" op="equ" val="4">
        <dgm:alg type="composite">
          <dgm:param type="ar" val="1.943"/>
        </dgm:alg>
        <dgm:constrLst>
          <dgm:constr type="primFontSz" for="des" ptType="node" op="equ" val="65"/>
          <dgm:constr type="l" for="ch" forName="image2" refType="w" fact="0.5787"/>
          <dgm:constr type="t" for="ch" forName="image2" refType="h" fact="0.6208"/>
          <dgm:constr type="w" for="ch" forName="image2" refType="w" fact="0.227"/>
          <dgm:constr type="h" for="ch" forName="image2" refType="h" fact="0.3786"/>
          <dgm:constr type="l" for="ch" forName="text4" refType="w" fact="0.5787"/>
          <dgm:constr type="t" for="ch" forName="text4" refType="h" fact="0.2081"/>
          <dgm:constr type="w" for="ch" forName="text4" refType="w" fact="0.227"/>
          <dgm:constr type="h" for="ch" forName="text4" refType="h" fact="0.3786"/>
          <dgm:constr type="l" for="ch" forName="text2" refType="w" fact="0.3852"/>
          <dgm:constr type="t" for="ch" forName="text2" refType="h" fact="0.4127"/>
          <dgm:constr type="w" for="ch" forName="text2" refType="w" fact="0.227"/>
          <dgm:constr type="h" for="ch" forName="text2" refType="h" fact="0.3786"/>
          <dgm:constr type="l" for="ch" forName="image3" refType="w" fact="0.3852"/>
          <dgm:constr type="t" for="ch" forName="image3" refType="h" fact="0"/>
          <dgm:constr type="w" for="ch" forName="image3" refType="w" fact="0.227"/>
          <dgm:constr type="h" for="ch" forName="image3" refType="h" fact="0.3786"/>
          <dgm:constr type="l" for="ch" forName="text1" refType="w" fact="0.1927"/>
          <dgm:constr type="t" for="ch" forName="text1" refType="h" fact="0.6214"/>
          <dgm:constr type="w" for="ch" forName="text1" refType="w" fact="0.227"/>
          <dgm:constr type="h" for="ch" forName="text1" refType="h" fact="0.3786"/>
          <dgm:constr type="l" for="ch" forName="textaccent1" refType="w" fact="0.1998"/>
          <dgm:constr type="t" for="ch" forName="textaccent1" refType="h" fact="0.7887"/>
          <dgm:constr type="w" for="ch" forName="textaccent1" refType="w" fact="0.0265"/>
          <dgm:constr type="h" for="ch" forName="textaccent1" refType="h" fact="0.0444"/>
          <dgm:constr type="l" for="ch" forName="image1" refType="w" fact="0"/>
          <dgm:constr type="t" for="ch" forName="image1" refType="h" fact="0.4156"/>
          <dgm:constr type="w" for="ch" forName="image1" refType="w" fact="0.227"/>
          <dgm:constr type="h" for="ch" forName="image1" refType="h" fact="0.3786"/>
          <dgm:constr type="l" for="ch" forName="imageaccent1" refType="w" fact="0.1537"/>
          <dgm:constr type="t" for="ch" forName="imageaccent1" refType="h" fact="0.7417"/>
          <dgm:constr type="w" for="ch" forName="imageaccent1" refType="w" fact="0.0265"/>
          <dgm:constr type="h" for="ch" forName="imageaccent1" refType="h" fact="0.0444"/>
          <dgm:constr type="l" for="ch" forName="textaccent2" refType="w" fact="0.5407"/>
          <dgm:constr type="t" for="ch" forName="textaccent2" refType="h" fact="0.7384"/>
          <dgm:constr type="w" for="ch" forName="textaccent2" refType="w" fact="0.0265"/>
          <dgm:constr type="h" for="ch" forName="textaccent2" refType="h" fact="0.0444"/>
          <dgm:constr type="l" for="ch" forName="imageaccent2" refType="w" fact="0.5839"/>
          <dgm:constr type="t" for="ch" forName="imageaccent2" refType="h" fact="0.7904"/>
          <dgm:constr type="w" for="ch" forName="imageaccent2" refType="w" fact="0.0265"/>
          <dgm:constr type="h" for="ch" forName="imageaccent2" refType="h" fact="0.0444"/>
          <dgm:constr type="l" for="ch" forName="text3" refType="w" fact="0.1927"/>
          <dgm:constr type="t" for="ch" forName="text3" refType="h" fact="0.2087"/>
          <dgm:constr type="w" for="ch" forName="text3" refType="w" fact="0.227"/>
          <dgm:constr type="h" for="ch" forName="text3" refType="h" fact="0.3786"/>
          <dgm:constr type="l" for="ch" forName="textaccent3" refType="w" fact="0.3472"/>
          <dgm:constr type="t" for="ch" forName="textaccent3" refType="h" fact="0.2165"/>
          <dgm:constr type="w" for="ch" forName="textaccent3" refType="w" fact="0.0265"/>
          <dgm:constr type="h" for="ch" forName="textaccent3" refType="h" fact="0.0444"/>
          <dgm:constr type="l" for="ch" forName="imageaccent3" refType="w" fact="0.3904"/>
          <dgm:constr type="t" for="ch" forName="imageaccent3" refType="h" fact="0.1678"/>
          <dgm:constr type="w" for="ch" forName="imageaccent3" refType="w" fact="0.0265"/>
          <dgm:constr type="h" for="ch" forName="imageaccent3" refType="h" fact="0.0444"/>
          <dgm:constr type="l" for="ch" forName="textaccent4" refType="w" fact="0.7739"/>
          <dgm:constr type="t" for="ch" forName="textaccent4" refType="h" fact="0.3752"/>
          <dgm:constr type="w" for="ch" forName="textaccent4" refType="w" fact="0.0265"/>
          <dgm:constr type="h" for="ch" forName="textaccent4" refType="h" fact="0.0444"/>
          <dgm:constr type="l" for="ch" forName="image4" refType="w" fact="0.773"/>
          <dgm:constr type="t" for="ch" forName="image4" refType="h" fact="0.4162"/>
          <dgm:constr type="w" for="ch" forName="image4" refType="w" fact="0.227"/>
          <dgm:constr type="h" for="ch" forName="image4" refType="h" fact="0.3786"/>
          <dgm:constr type="l" for="ch" forName="imageaccent4" refType="w" fact="0.8188"/>
          <dgm:constr type="t" for="ch" forName="imageaccent4" refType="h" fact="0.4229"/>
          <dgm:constr type="w" for="ch" forName="imageaccent4" refType="w" fact="0.0265"/>
          <dgm:constr type="h" for="ch" forName="imageaccent4" refType="h" fact="0.0444"/>
        </dgm:constrLst>
      </dgm:if>
      <dgm:if name="Name6" axis="ch" ptType="node" func="cnt" op="equ" val="5">
        <dgm:alg type="composite">
          <dgm:param type="ar" val="2.3203"/>
        </dgm:alg>
        <dgm:constrLst>
          <dgm:constr type="primFontSz" for="des" ptType="node" op="equ" val="65"/>
          <dgm:constr type="l" for="ch" forName="image4" refType="w" fact="0.6491"/>
          <dgm:constr type="t" for="ch" forName="image4" refType="h" fact="0.4193"/>
          <dgm:constr type="w" for="ch" forName="image4" refType="w" fact="0.1886"/>
          <dgm:constr type="h" for="ch" forName="image4" refType="h" fact="0.3757"/>
          <dgm:constr type="l" for="ch" forName="text5" refType="w" fact="0.6491"/>
          <dgm:constr type="t" for="ch" forName="text5" refType="h" fact="0.004"/>
          <dgm:constr type="w" for="ch" forName="text5" refType="w" fact="0.1886"/>
          <dgm:constr type="h" for="ch" forName="text5" refType="h" fact="0.3757"/>
          <dgm:constr type="l" for="ch" forName="image5" refType="w" fact="0.8114"/>
          <dgm:constr type="t" for="ch" forName="image5" refType="h" fact="0.2136"/>
          <dgm:constr type="w" for="ch" forName="image5" refType="w" fact="0.1886"/>
          <dgm:constr type="h" for="ch" forName="image5" refType="h" fact="0.3757"/>
          <dgm:constr type="l" for="ch" forName="image2" refType="w" fact="0.4868"/>
          <dgm:constr type="t" for="ch" forName="image2" refType="h" fact="0.6235"/>
          <dgm:constr type="w" for="ch" forName="image2" refType="w" fact="0.1886"/>
          <dgm:constr type="h" for="ch" forName="image2" refType="h" fact="0.3757"/>
          <dgm:constr type="l" for="ch" forName="text4" refType="w" fact="0.4868"/>
          <dgm:constr type="t" for="ch" forName="text4" refType="h" fact="0.2081"/>
          <dgm:constr type="w" for="ch" forName="text4" refType="w" fact="0.1886"/>
          <dgm:constr type="h" for="ch" forName="text4" refType="h" fact="0.3757"/>
          <dgm:constr type="l" for="ch" forName="text2" refType="w" fact="0.3246"/>
          <dgm:constr type="t" for="ch" forName="text2" refType="h" fact="0.4154"/>
          <dgm:constr type="w" for="ch" forName="text2" refType="w" fact="0.1886"/>
          <dgm:constr type="h" for="ch" forName="text2" refType="h" fact="0.3757"/>
          <dgm:constr type="l" for="ch" forName="image3" refType="w" fact="0.3246"/>
          <dgm:constr type="t" for="ch" forName="image3" refType="h" fact="0"/>
          <dgm:constr type="w" for="ch" forName="image3" refType="w" fact="0.1886"/>
          <dgm:constr type="h" for="ch" forName="image3" refType="h" fact="0.3757"/>
          <dgm:constr type="l" for="ch" forName="text1" refType="w" fact="0.1623"/>
          <dgm:constr type="t" for="ch" forName="text1" refType="h" fact="0.6243"/>
          <dgm:constr type="w" for="ch" forName="text1" refType="w" fact="0.1886"/>
          <dgm:constr type="h" for="ch" forName="text1" refType="h" fact="0.3757"/>
          <dgm:constr type="l" for="ch" forName="text3" refType="w" fact="0.1623"/>
          <dgm:constr type="t" for="ch" forName="text3" refType="h" fact="0.2089"/>
          <dgm:constr type="w" for="ch" forName="text3" refType="w" fact="0.1886"/>
          <dgm:constr type="h" for="ch" forName="text3" refType="h" fact="0.3757"/>
          <dgm:constr type="l" for="ch" forName="textaccent1" refType="w" fact="0.1668"/>
          <dgm:constr type="t" for="ch" forName="textaccent1" refType="h" fact="0.7923"/>
          <dgm:constr type="w" for="ch" forName="textaccent1" refType="w" fact="0.022"/>
          <dgm:constr type="h" for="ch" forName="textaccent1" refType="h" fact="0.044"/>
          <dgm:constr type="l" for="ch" forName="image1" refType="w" fact="0"/>
          <dgm:constr type="t" for="ch" forName="image1" refType="h" fact="0.4166"/>
          <dgm:constr type="w" for="ch" forName="image1" refType="w" fact="0.1886"/>
          <dgm:constr type="h" for="ch" forName="image1" refType="h" fact="0.3757"/>
          <dgm:constr type="l" for="ch" forName="imageaccent1" refType="w" fact="0.1292"/>
          <dgm:constr type="t" for="ch" forName="imageaccent1" refType="h" fact="0.7424"/>
          <dgm:constr type="w" for="ch" forName="imageaccent1" refType="w" fact="0.022"/>
          <dgm:constr type="h" for="ch" forName="imageaccent1" refType="h" fact="0.044"/>
          <dgm:constr type="l" for="ch" forName="textaccent2" refType="w" fact="0.4544"/>
          <dgm:constr type="t" for="ch" forName="textaccent2" refType="h" fact="0.7404"/>
          <dgm:constr type="w" for="ch" forName="textaccent2" refType="w" fact="0.022"/>
          <dgm:constr type="h" for="ch" forName="textaccent2" refType="h" fact="0.044"/>
          <dgm:constr type="l" for="ch" forName="imageaccent2" refType="w" fact="0.4914"/>
          <dgm:constr type="t" for="ch" forName="imageaccent2" refType="h" fact="0.7907"/>
          <dgm:constr type="w" for="ch" forName="imageaccent2" refType="w" fact="0.022"/>
          <dgm:constr type="h" for="ch" forName="imageaccent2" refType="h" fact="0.044"/>
          <dgm:constr type="l" for="ch" forName="textaccent3" refType="w" fact="0.2915"/>
          <dgm:constr type="t" for="ch" forName="textaccent3" refType="h" fact="0.216"/>
          <dgm:constr type="w" for="ch" forName="textaccent3" refType="w" fact="0.022"/>
          <dgm:constr type="h" for="ch" forName="textaccent3" refType="h" fact="0.044"/>
          <dgm:constr type="l" for="ch" forName="imageaccent3" refType="w" fact="0.3299"/>
          <dgm:constr type="t" for="ch" forName="imageaccent3" refType="h" fact="0.1665"/>
          <dgm:constr type="w" for="ch" forName="imageaccent3" refType="w" fact="0.022"/>
          <dgm:constr type="h" for="ch" forName="imageaccent3" refType="h" fact="0.044"/>
          <dgm:constr type="l" for="ch" forName="textaccent4" refType="w" fact="0.65"/>
          <dgm:constr type="t" for="ch" forName="textaccent4" refType="h" fact="0.3746"/>
          <dgm:constr type="w" for="ch" forName="textaccent4" refType="w" fact="0.022"/>
          <dgm:constr type="h" for="ch" forName="textaccent4" refType="h" fact="0.044"/>
          <dgm:constr type="l" for="ch" forName="imageaccent4" refType="w" fact="0.6859"/>
          <dgm:constr type="t" for="ch" forName="imageaccent4" refType="h" fact="0.4261"/>
          <dgm:constr type="w" for="ch" forName="imageaccent4" refType="w" fact="0.022"/>
          <dgm:constr type="h" for="ch" forName="imageaccent4" refType="h" fact="0.044"/>
          <dgm:constr type="l" for="ch" forName="textaccent5" refType="w" fact="0.8123"/>
          <dgm:constr type="t" for="ch" forName="textaccent5" refType="h" fact="0.1724"/>
          <dgm:constr type="w" for="ch" forName="textaccent5" refType="w" fact="0.022"/>
          <dgm:constr type="h" for="ch" forName="textaccent5" refType="h" fact="0.044"/>
          <dgm:constr type="l" for="ch" forName="imageaccent5" refType="w" fact="0.849"/>
          <dgm:constr type="t" for="ch" forName="imageaccent5" refType="h" fact="0.222"/>
          <dgm:constr type="w" for="ch" forName="imageaccent5" refType="w" fact="0.022"/>
          <dgm:constr type="h" for="ch" forName="imageaccent5" refType="h" fact="0.044"/>
        </dgm:constrLst>
      </dgm:if>
      <dgm:if name="Name7" axis="ch" ptType="node" func="cnt" op="equ" val="6">
        <dgm:alg type="composite">
          <dgm:param type="ar" val="1.9179"/>
        </dgm:alg>
        <dgm:constrLst>
          <dgm:constr type="primFontSz" for="des" ptType="node" op="equ" val="65"/>
          <dgm:constr type="l" for="ch" forName="image4" refType="w" fact="0.6491"/>
          <dgm:constr type="t" for="ch" forName="image4" refType="h" fact="0.3466"/>
          <dgm:constr type="w" for="ch" forName="image4" refType="w" fact="0.1886"/>
          <dgm:constr type="h" for="ch" forName="image4" refType="h" fact="0.3106"/>
          <dgm:constr type="l" for="ch" forName="text5" refType="w" fact="0.6491"/>
          <dgm:constr type="t" for="ch" forName="text5" refType="h" fact="0.0033"/>
          <dgm:constr type="w" for="ch" forName="text5" refType="w" fact="0.1886"/>
          <dgm:constr type="h" for="ch" forName="text5" refType="h" fact="0.3106"/>
          <dgm:constr type="l" for="ch" forName="image5" refType="w" fact="0.8114"/>
          <dgm:constr type="t" for="ch" forName="image5" refType="h" fact="0.1766"/>
          <dgm:constr type="w" for="ch" forName="image5" refType="w" fact="0.1886"/>
          <dgm:constr type="h" for="ch" forName="image5" refType="h" fact="0.3106"/>
          <dgm:constr type="l" for="ch" forName="image2" refType="w" fact="0.4868"/>
          <dgm:constr type="t" for="ch" forName="image2" refType="h" fact="0.5154"/>
          <dgm:constr type="w" for="ch" forName="image2" refType="w" fact="0.1886"/>
          <dgm:constr type="h" for="ch" forName="image2" refType="h" fact="0.3106"/>
          <dgm:constr type="l" for="ch" forName="text4" refType="w" fact="0.4868"/>
          <dgm:constr type="t" for="ch" forName="text4" refType="h" fact="0.172"/>
          <dgm:constr type="w" for="ch" forName="text4" refType="w" fact="0.1886"/>
          <dgm:constr type="h" for="ch" forName="text4" refType="h" fact="0.3106"/>
          <dgm:constr type="l" for="ch" forName="text2" refType="w" fact="0.3246"/>
          <dgm:constr type="t" for="ch" forName="text2" refType="h" fact="0.3434"/>
          <dgm:constr type="w" for="ch" forName="text2" refType="w" fact="0.1886"/>
          <dgm:constr type="h" for="ch" forName="text2" refType="h" fact="0.3106"/>
          <dgm:constr type="l" for="ch" forName="image3" refType="w" fact="0.3246"/>
          <dgm:constr type="t" for="ch" forName="image3" refType="h" fact="0"/>
          <dgm:constr type="w" for="ch" forName="image3" refType="w" fact="0.1886"/>
          <dgm:constr type="h" for="ch" forName="image3" refType="h" fact="0.3106"/>
          <dgm:constr type="l" for="ch" forName="text1" refType="w" fact="0.1623"/>
          <dgm:constr type="t" for="ch" forName="text1" refType="h" fact="0.516"/>
          <dgm:constr type="w" for="ch" forName="text1" refType="w" fact="0.1886"/>
          <dgm:constr type="h" for="ch" forName="text1" refType="h" fact="0.3106"/>
          <dgm:constr type="l" for="ch" forName="text3" refType="w" fact="0.1623"/>
          <dgm:constr type="t" for="ch" forName="text3" refType="h" fact="0.1727"/>
          <dgm:constr type="w" for="ch" forName="text3" refType="w" fact="0.1886"/>
          <dgm:constr type="h" for="ch" forName="text3" refType="h" fact="0.3106"/>
          <dgm:constr type="l" for="ch" forName="textaccent1" refType="w" fact="0.1668"/>
          <dgm:constr type="t" for="ch" forName="textaccent1" refType="h" fact="0.6549"/>
          <dgm:constr type="w" for="ch" forName="textaccent1" refType="w" fact="0.022"/>
          <dgm:constr type="h" for="ch" forName="textaccent1" refType="h" fact="0.0364"/>
          <dgm:constr type="l" for="ch" forName="image1" refType="w" fact="0"/>
          <dgm:constr type="t" for="ch" forName="image1" refType="h" fact="0.3443"/>
          <dgm:constr type="w" for="ch" forName="image1" refType="w" fact="0.1886"/>
          <dgm:constr type="h" for="ch" forName="image1" refType="h" fact="0.3106"/>
          <dgm:constr type="l" for="ch" forName="imageaccent1" refType="w" fact="0.1292"/>
          <dgm:constr type="t" for="ch" forName="imageaccent1" refType="h" fact="0.6137"/>
          <dgm:constr type="w" for="ch" forName="imageaccent1" refType="w" fact="0.022"/>
          <dgm:constr type="h" for="ch" forName="imageaccent1" refType="h" fact="0.0364"/>
          <dgm:constr type="l" for="ch" forName="textaccent2" refType="w" fact="0.4544"/>
          <dgm:constr type="t" for="ch" forName="textaccent2" refType="h" fact="0.612"/>
          <dgm:constr type="w" for="ch" forName="textaccent2" refType="w" fact="0.022"/>
          <dgm:constr type="h" for="ch" forName="textaccent2" refType="h" fact="0.0364"/>
          <dgm:constr type="l" for="ch" forName="imageaccent2" refType="w" fact="0.4914"/>
          <dgm:constr type="t" for="ch" forName="imageaccent2" refType="h" fact="0.6536"/>
          <dgm:constr type="w" for="ch" forName="imageaccent2" refType="w" fact="0.022"/>
          <dgm:constr type="h" for="ch" forName="imageaccent2" refType="h" fact="0.0364"/>
          <dgm:constr type="l" for="ch" forName="textaccent3" refType="w" fact="0.2915"/>
          <dgm:constr type="t" for="ch" forName="textaccent3" refType="h" fact="0.1786"/>
          <dgm:constr type="w" for="ch" forName="textaccent3" refType="w" fact="0.022"/>
          <dgm:constr type="h" for="ch" forName="textaccent3" refType="h" fact="0.0364"/>
          <dgm:constr type="l" for="ch" forName="imageaccent3" refType="w" fact="0.3299"/>
          <dgm:constr type="t" for="ch" forName="imageaccent3" refType="h" fact="0.1376"/>
          <dgm:constr type="w" for="ch" forName="imageaccent3" refType="w" fact="0.022"/>
          <dgm:constr type="h" for="ch" forName="imageaccent3" refType="h" fact="0.0364"/>
          <dgm:constr type="l" for="ch" forName="textaccent4" refType="w" fact="0.65"/>
          <dgm:constr type="t" for="ch" forName="textaccent4" refType="h" fact="0.3096"/>
          <dgm:constr type="w" for="ch" forName="textaccent4" refType="w" fact="0.022"/>
          <dgm:constr type="h" for="ch" forName="textaccent4" refType="h" fact="0.0364"/>
          <dgm:constr type="l" for="ch" forName="imageaccent4" refType="w" fact="0.6859"/>
          <dgm:constr type="t" for="ch" forName="imageaccent4" refType="h" fact="0.3522"/>
          <dgm:constr type="w" for="ch" forName="imageaccent4" refType="w" fact="0.022"/>
          <dgm:constr type="h" for="ch" forName="imageaccent4" refType="h" fact="0.0364"/>
          <dgm:constr type="l" for="ch" forName="textaccent5" refType="w" fact="0.8123"/>
          <dgm:constr type="t" for="ch" forName="textaccent5" refType="h" fact="0.1425"/>
          <dgm:constr type="w" for="ch" forName="textaccent5" refType="w" fact="0.022"/>
          <dgm:constr type="h" for="ch" forName="textaccent5" refType="h" fact="0.0364"/>
          <dgm:constr type="l" for="ch" forName="imageaccent5" refType="w" fact="0.849"/>
          <dgm:constr type="t" for="ch" forName="imageaccent5" refType="h" fact="0.1835"/>
          <dgm:constr type="w" for="ch" forName="imageaccent5" refType="w" fact="0.022"/>
          <dgm:constr type="h" for="ch" forName="imageaccent5" refType="h" fact="0.0364"/>
          <dgm:constr type="l" for="ch" forName="image6" refType="w" fact="0.6491"/>
          <dgm:constr type="t" for="ch" forName="image6" refType="h" fact="0.6894"/>
          <dgm:constr type="w" for="ch" forName="image6" refType="w" fact="0.1886"/>
          <dgm:constr type="h" for="ch" forName="image6" refType="h" fact="0.3106"/>
          <dgm:constr type="l" for="ch" forName="text6" refType="w" fact="0.8114"/>
          <dgm:constr type="t" for="ch" forName="text6" refType="h" fact="0.5194"/>
          <dgm:constr type="w" for="ch" forName="text6" refType="w" fact="0.1886"/>
          <dgm:constr type="h" for="ch" forName="text6" refType="h" fact="0.3106"/>
          <dgm:constr type="l" for="ch" forName="imageaccent6" refType="w" fact="0.8138"/>
          <dgm:constr type="t" for="ch" forName="imageaccent6" refType="h" fact="0.8257"/>
          <dgm:constr type="w" for="ch" forName="imageaccent6" refType="w" fact="0.022"/>
          <dgm:constr type="h" for="ch" forName="imageaccent6" refType="h" fact="0.0364"/>
          <dgm:constr type="l" for="ch" forName="textaccent6" refType="w" fact="0.8488"/>
          <dgm:constr type="t" for="ch" forName="textaccent6" refType="h" fact="0.7914"/>
          <dgm:constr type="w" for="ch" forName="textaccent6" refType="w" fact="0.022"/>
          <dgm:constr type="h" for="ch" forName="textaccent6" refType="h" fact="0.0364"/>
        </dgm:constrLst>
      </dgm:if>
      <dgm:if name="Name8" axis="ch" ptType="node" func="cnt" op="equ" val="7">
        <dgm:alg type="composite">
          <dgm:param type="ar" val="1.6382"/>
        </dgm:alg>
        <dgm:constrLst>
          <dgm:constr type="primFontSz" for="des" ptType="node" op="equ" val="65"/>
          <dgm:constr type="l" for="ch" forName="image4" refType="w" fact="0.6491"/>
          <dgm:constr type="t" for="ch" forName="image4" refType="h" fact="0.2961"/>
          <dgm:constr type="w" for="ch" forName="image4" refType="w" fact="0.1886"/>
          <dgm:constr type="h" for="ch" forName="image4" refType="h" fact="0.2653"/>
          <dgm:constr type="l" for="ch" forName="text5" refType="w" fact="0.6491"/>
          <dgm:constr type="t" for="ch" forName="text5" refType="h" fact="0.0028"/>
          <dgm:constr type="w" for="ch" forName="text5" refType="w" fact="0.1886"/>
          <dgm:constr type="h" for="ch" forName="text5" refType="h" fact="0.2653"/>
          <dgm:constr type="l" for="ch" forName="image5" refType="w" fact="0.8114"/>
          <dgm:constr type="t" for="ch" forName="image5" refType="h" fact="0.1508"/>
          <dgm:constr type="w" for="ch" forName="image5" refType="w" fact="0.1886"/>
          <dgm:constr type="h" for="ch" forName="image5" refType="h" fact="0.2653"/>
          <dgm:constr type="l" for="ch" forName="image2" refType="w" fact="0.4868"/>
          <dgm:constr type="t" for="ch" forName="image2" refType="h" fact="0.4402"/>
          <dgm:constr type="w" for="ch" forName="image2" refType="w" fact="0.1886"/>
          <dgm:constr type="h" for="ch" forName="image2" refType="h" fact="0.2653"/>
          <dgm:constr type="l" for="ch" forName="text4" refType="w" fact="0.4868"/>
          <dgm:constr type="t" for="ch" forName="text4" refType="h" fact="0.1469"/>
          <dgm:constr type="w" for="ch" forName="text4" refType="w" fact="0.1886"/>
          <dgm:constr type="h" for="ch" forName="text4" refType="h" fact="0.2653"/>
          <dgm:constr type="l" for="ch" forName="text2" refType="w" fact="0.3246"/>
          <dgm:constr type="t" for="ch" forName="text2" refType="h" fact="0.2933"/>
          <dgm:constr type="w" for="ch" forName="text2" refType="w" fact="0.1886"/>
          <dgm:constr type="h" for="ch" forName="text2" refType="h" fact="0.2653"/>
          <dgm:constr type="l" for="ch" forName="image3" refType="w" fact="0.3246"/>
          <dgm:constr type="t" for="ch" forName="image3" refType="h" fact="0"/>
          <dgm:constr type="w" for="ch" forName="image3" refType="w" fact="0.1886"/>
          <dgm:constr type="h" for="ch" forName="image3" refType="h" fact="0.2653"/>
          <dgm:constr type="l" for="ch" forName="text1" refType="w" fact="0.1623"/>
          <dgm:constr type="t" for="ch" forName="text1" refType="h" fact="0.4408"/>
          <dgm:constr type="w" for="ch" forName="text1" refType="w" fact="0.1886"/>
          <dgm:constr type="h" for="ch" forName="text1" refType="h" fact="0.2653"/>
          <dgm:constr type="l" for="ch" forName="text3" refType="w" fact="0.1623"/>
          <dgm:constr type="t" for="ch" forName="text3" refType="h" fact="0.1475"/>
          <dgm:constr type="w" for="ch" forName="text3" refType="w" fact="0.1886"/>
          <dgm:constr type="h" for="ch" forName="text3" refType="h" fact="0.2653"/>
          <dgm:constr type="l" for="ch" forName="textaccent1" refType="w" fact="0.1668"/>
          <dgm:constr type="t" for="ch" forName="textaccent1" refType="h" fact="0.5594"/>
          <dgm:constr type="w" for="ch" forName="textaccent1" refType="w" fact="0.022"/>
          <dgm:constr type="h" for="ch" forName="textaccent1" refType="h" fact="0.0311"/>
          <dgm:constr type="l" for="ch" forName="image1" refType="w" fact="0"/>
          <dgm:constr type="t" for="ch" forName="image1" refType="h" fact="0.2941"/>
          <dgm:constr type="w" for="ch" forName="image1" refType="w" fact="0.1886"/>
          <dgm:constr type="h" for="ch" forName="image1" refType="h" fact="0.2653"/>
          <dgm:constr type="l" for="ch" forName="imageaccent1" refType="w" fact="0.1292"/>
          <dgm:constr type="t" for="ch" forName="imageaccent1" refType="h" fact="0.5242"/>
          <dgm:constr type="w" for="ch" forName="imageaccent1" refType="w" fact="0.022"/>
          <dgm:constr type="h" for="ch" forName="imageaccent1" refType="h" fact="0.0311"/>
          <dgm:constr type="l" for="ch" forName="textaccent2" refType="w" fact="0.4544"/>
          <dgm:constr type="t" for="ch" forName="textaccent2" refType="h" fact="0.5228"/>
          <dgm:constr type="w" for="ch" forName="textaccent2" refType="w" fact="0.022"/>
          <dgm:constr type="h" for="ch" forName="textaccent2" refType="h" fact="0.0311"/>
          <dgm:constr type="l" for="ch" forName="imageaccent2" refType="w" fact="0.4914"/>
          <dgm:constr type="t" for="ch" forName="imageaccent2" refType="h" fact="0.5583"/>
          <dgm:constr type="w" for="ch" forName="imageaccent2" refType="w" fact="0.022"/>
          <dgm:constr type="h" for="ch" forName="imageaccent2" refType="h" fact="0.0311"/>
          <dgm:constr type="l" for="ch" forName="textaccent3" refType="w" fact="0.2907"/>
          <dgm:constr type="t" for="ch" forName="textaccent3" refType="h" fact="0.1511"/>
          <dgm:constr type="w" for="ch" forName="textaccent3" refType="w" fact="0.022"/>
          <dgm:constr type="h" for="ch" forName="textaccent3" refType="h" fact="0.0311"/>
          <dgm:constr type="l" for="ch" forName="imageaccent3" refType="w" fact="0.3299"/>
          <dgm:constr type="t" for="ch" forName="imageaccent3" refType="h" fact="0.1175"/>
          <dgm:constr type="w" for="ch" forName="imageaccent3" refType="w" fact="0.022"/>
          <dgm:constr type="h" for="ch" forName="imageaccent3" refType="h" fact="0.0311"/>
          <dgm:constr type="l" for="ch" forName="textaccent4" refType="w" fact="0.65"/>
          <dgm:constr type="t" for="ch" forName="textaccent4" refType="h" fact="0.2645"/>
          <dgm:constr type="w" for="ch" forName="textaccent4" refType="w" fact="0.022"/>
          <dgm:constr type="h" for="ch" forName="textaccent4" refType="h" fact="0.0311"/>
          <dgm:constr type="l" for="ch" forName="imageaccent4" refType="w" fact="0.6859"/>
          <dgm:constr type="t" for="ch" forName="imageaccent4" refType="h" fact="0.3008"/>
          <dgm:constr type="w" for="ch" forName="imageaccent4" refType="w" fact="0.022"/>
          <dgm:constr type="h" for="ch" forName="imageaccent4" refType="h" fact="0.0311"/>
          <dgm:constr type="l" for="ch" forName="textaccent5" refType="w" fact="0.8123"/>
          <dgm:constr type="t" for="ch" forName="textaccent5" refType="h" fact="0.1217"/>
          <dgm:constr type="w" for="ch" forName="textaccent5" refType="w" fact="0.022"/>
          <dgm:constr type="h" for="ch" forName="textaccent5" refType="h" fact="0.0311"/>
          <dgm:constr type="l" for="ch" forName="imageaccent5" refType="w" fact="0.849"/>
          <dgm:constr type="t" for="ch" forName="imageaccent5" refType="h" fact="0.1567"/>
          <dgm:constr type="w" for="ch" forName="imageaccent5" refType="w" fact="0.022"/>
          <dgm:constr type="h" for="ch" forName="imageaccent5" refType="h" fact="0.0311"/>
          <dgm:constr type="l" for="ch" forName="image6" refType="w" fact="0.6491"/>
          <dgm:constr type="t" for="ch" forName="image6" refType="h" fact="0.5889"/>
          <dgm:constr type="w" for="ch" forName="image6" refType="w" fact="0.1886"/>
          <dgm:constr type="h" for="ch" forName="image6" refType="h" fact="0.2653"/>
          <dgm:constr type="l" for="ch" forName="text6" refType="w" fact="0.8114"/>
          <dgm:constr type="t" for="ch" forName="text6" refType="h" fact="0.4436"/>
          <dgm:constr type="w" for="ch" forName="text6" refType="w" fact="0.1886"/>
          <dgm:constr type="h" for="ch" forName="text6" refType="h" fact="0.2653"/>
          <dgm:constr type="l" for="ch" forName="imageaccent6" refType="w" fact="0.8138"/>
          <dgm:constr type="t" for="ch" forName="imageaccent6" refType="h" fact="0.7053"/>
          <dgm:constr type="w" for="ch" forName="imageaccent6" refType="w" fact="0.022"/>
          <dgm:constr type="h" for="ch" forName="imageaccent6" refType="h" fact="0.0311"/>
          <dgm:constr type="l" for="ch" forName="textaccent6" refType="w" fact="0.8488"/>
          <dgm:constr type="t" for="ch" forName="textaccent6" refType="h" fact="0.676"/>
          <dgm:constr type="w" for="ch" forName="textaccent6" refType="w" fact="0.022"/>
          <dgm:constr type="h" for="ch" forName="textaccent6" refType="h" fact="0.0311"/>
          <dgm:constr type="l" for="ch" forName="text7" refType="w" fact="0.3244"/>
          <dgm:constr type="t" for="ch" forName="text7" refType="h" fact="0.5872"/>
          <dgm:constr type="w" for="ch" forName="text7" refType="w" fact="0.1886"/>
          <dgm:constr type="h" for="ch" forName="text7" refType="h" fact="0.2653"/>
          <dgm:constr type="l" for="ch" forName="image7" refType="w" fact="0.1622"/>
          <dgm:constr type="t" for="ch" forName="image7" refType="h" fact="0.7347"/>
          <dgm:constr type="w" for="ch" forName="image7" refType="w" fact="0.1886"/>
          <dgm:constr type="h" for="ch" forName="image7" refType="h" fact="0.2653"/>
          <dgm:constr type="l" for="ch" forName="imageaccent7" refType="w" fact="0.2905"/>
          <dgm:constr type="t" for="ch" forName="imageaccent7" refType="h" fact="0.7384"/>
          <dgm:constr type="w" for="ch" forName="imageaccent7" refType="w" fact="0.022"/>
          <dgm:constr type="h" for="ch" forName="imageaccent7" refType="h" fact="0.0311"/>
          <dgm:constr type="l" for="ch" forName="textaccent7" refType="w" fact="0.3298"/>
          <dgm:constr type="t" for="ch" forName="textaccent7" refType="h" fact="0.7048"/>
          <dgm:constr type="w" for="ch" forName="textaccent7" refType="w" fact="0.022"/>
          <dgm:constr type="h" for="ch" forName="textaccent7" refType="h" fact="0.0311"/>
        </dgm:constrLst>
      </dgm:if>
      <dgm:if name="Name9" axis="ch" ptType="node" func="cnt" op="equ" val="8">
        <dgm:alg type="composite">
          <dgm:param type="ar" val="1.8974"/>
        </dgm:alg>
        <dgm:constrLst>
          <dgm:constr type="primFontSz" for="des" ptType="node" op="equ" val="65"/>
          <dgm:constr type="l" for="ch" forName="image4" refType="w" fact="0.5589"/>
          <dgm:constr type="t" for="ch" forName="image4" refType="h" fact="0.2952"/>
          <dgm:constr type="w" for="ch" forName="image4" refType="w" fact="0.1624"/>
          <dgm:constr type="h" for="ch" forName="image4" refType="h" fact="0.2645"/>
          <dgm:constr type="l" for="ch" forName="text5" refType="w" fact="0.5589"/>
          <dgm:constr type="t" for="ch" forName="text5" refType="h" fact="0.0028"/>
          <dgm:constr type="w" for="ch" forName="text5" refType="w" fact="0.1624"/>
          <dgm:constr type="h" for="ch" forName="text5" refType="h" fact="0.2645"/>
          <dgm:constr type="l" for="ch" forName="image5" refType="w" fact="0.6986"/>
          <dgm:constr type="t" for="ch" forName="image5" refType="h" fact="0.1504"/>
          <dgm:constr type="w" for="ch" forName="image5" refType="w" fact="0.1624"/>
          <dgm:constr type="h" for="ch" forName="image5" refType="h" fact="0.2645"/>
          <dgm:constr type="l" for="ch" forName="image2" refType="w" fact="0.4192"/>
          <dgm:constr type="t" for="ch" forName="image2" refType="h" fact="0.439"/>
          <dgm:constr type="w" for="ch" forName="image2" refType="w" fact="0.1624"/>
          <dgm:constr type="h" for="ch" forName="image2" refType="h" fact="0.2645"/>
          <dgm:constr type="l" for="ch" forName="text4" refType="w" fact="0.4192"/>
          <dgm:constr type="t" for="ch" forName="text4" refType="h" fact="0.1465"/>
          <dgm:constr type="w" for="ch" forName="text4" refType="w" fact="0.1624"/>
          <dgm:constr type="h" for="ch" forName="text4" refType="h" fact="0.2645"/>
          <dgm:constr type="l" for="ch" forName="text2" refType="w" fact="0.2794"/>
          <dgm:constr type="t" for="ch" forName="text2" refType="h" fact="0.2925"/>
          <dgm:constr type="w" for="ch" forName="text2" refType="w" fact="0.1624"/>
          <dgm:constr type="h" for="ch" forName="text2" refType="h" fact="0.2645"/>
          <dgm:constr type="l" for="ch" forName="image3" refType="w" fact="0.2794"/>
          <dgm:constr type="t" for="ch" forName="image3" refType="h" fact="0"/>
          <dgm:constr type="w" for="ch" forName="image3" refType="w" fact="0.1624"/>
          <dgm:constr type="h" for="ch" forName="image3" refType="h" fact="0.2645"/>
          <dgm:constr type="l" for="ch" forName="text1" refType="w" fact="0.1397"/>
          <dgm:constr type="t" for="ch" forName="text1" refType="h" fact="0.4395"/>
          <dgm:constr type="w" for="ch" forName="text1" refType="w" fact="0.1624"/>
          <dgm:constr type="h" for="ch" forName="text1" refType="h" fact="0.2645"/>
          <dgm:constr type="l" for="ch" forName="text3" refType="w" fact="0.1397"/>
          <dgm:constr type="t" for="ch" forName="text3" refType="h" fact="0.1471"/>
          <dgm:constr type="w" for="ch" forName="text3" refType="w" fact="0.1624"/>
          <dgm:constr type="h" for="ch" forName="text3" refType="h" fact="0.2645"/>
          <dgm:constr type="l" for="ch" forName="textaccent1" refType="w" fact="0.1436"/>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4"/>
          <dgm:constr type="h" for="ch" forName="image1" refType="h" fact="0.2645"/>
          <dgm:constr type="l" for="ch" forName="imageaccent1" refType="w" fact="0.1112"/>
          <dgm:constr type="t" for="ch" forName="imageaccent1" refType="h" fact="0.5227"/>
          <dgm:constr type="w" for="ch" forName="imageaccent1" refType="w" fact="0.0189"/>
          <dgm:constr type="h" for="ch" forName="imageaccent1" refType="h" fact="0.031"/>
          <dgm:constr type="l" for="ch" forName="textaccent2" refType="w" fact="0.3912"/>
          <dgm:constr type="t" for="ch" forName="textaccent2" refType="h" fact="0.5213"/>
          <dgm:constr type="w" for="ch" forName="textaccent2" refType="w" fact="0.0189"/>
          <dgm:constr type="h" for="ch" forName="textaccent2" refType="h" fact="0.031"/>
          <dgm:constr type="l" for="ch" forName="imageaccent2" refType="w" fact="0.4231"/>
          <dgm:constr type="t" for="ch" forName="imageaccent2" refType="h" fact="0.5567"/>
          <dgm:constr type="w" for="ch" forName="imageaccent2" refType="w" fact="0.0189"/>
          <dgm:constr type="h" for="ch" forName="imageaccent2" refType="h" fact="0.031"/>
          <dgm:constr type="l" for="ch" forName="textaccent3" refType="w" fact="0.2502"/>
          <dgm:constr type="t" for="ch" forName="textaccent3" refType="h" fact="0.1507"/>
          <dgm:constr type="w" for="ch" forName="textaccent3" refType="w" fact="0.0189"/>
          <dgm:constr type="h" for="ch" forName="textaccent3" refType="h" fact="0.031"/>
          <dgm:constr type="l" for="ch" forName="imageaccent3" refType="w" fact="0.2841"/>
          <dgm:constr type="t" for="ch" forName="imageaccent3" refType="h" fact="0.1172"/>
          <dgm:constr type="w" for="ch" forName="imageaccent3" refType="w" fact="0.0189"/>
          <dgm:constr type="h" for="ch" forName="imageaccent3" refType="h" fact="0.031"/>
          <dgm:constr type="l" for="ch" forName="textaccent4" refType="w" fact="0.5596"/>
          <dgm:constr type="t" for="ch" forName="textaccent4" refType="h" fact="0.2637"/>
          <dgm:constr type="w" for="ch" forName="textaccent4" refType="w" fact="0.0189"/>
          <dgm:constr type="h" for="ch" forName="textaccent4" refType="h" fact="0.031"/>
          <dgm:constr type="l" for="ch" forName="imageaccent4" refType="w" fact="0.5905"/>
          <dgm:constr type="t" for="ch" forName="imageaccent4" refType="h" fact="0.3"/>
          <dgm:constr type="w" for="ch" forName="imageaccent4" refType="w" fact="0.0189"/>
          <dgm:constr type="h" for="ch" forName="imageaccent4" refType="h" fact="0.031"/>
          <dgm:constr type="l" for="ch" forName="textaccent5" refType="w" fact="0.6993"/>
          <dgm:constr type="t" for="ch" forName="textaccent5" refType="h" fact="0.1214"/>
          <dgm:constr type="w" for="ch" forName="textaccent5" refType="w" fact="0.0189"/>
          <dgm:constr type="h" for="ch" forName="textaccent5" refType="h" fact="0.031"/>
          <dgm:constr type="l" for="ch" forName="imageaccent5" refType="w" fact="0.731"/>
          <dgm:constr type="t" for="ch" forName="imageaccent5" refType="h" fact="0.1563"/>
          <dgm:constr type="w" for="ch" forName="imageaccent5" refType="w" fact="0.0189"/>
          <dgm:constr type="h" for="ch" forName="imageaccent5" refType="h" fact="0.031"/>
          <dgm:constr type="l" for="ch" forName="image6" refType="w" fact="0.5589"/>
          <dgm:constr type="t" for="ch" forName="image6" refType="h" fact="0.5872"/>
          <dgm:constr type="w" for="ch" forName="image6" refType="w" fact="0.1624"/>
          <dgm:constr type="h" for="ch" forName="image6" refType="h" fact="0.2645"/>
          <dgm:constr type="l" for="ch" forName="text6" refType="w" fact="0.6986"/>
          <dgm:constr type="t" for="ch" forName="text6" refType="h" fact="0.4424"/>
          <dgm:constr type="w" for="ch" forName="text6" refType="w" fact="0.1624"/>
          <dgm:constr type="h" for="ch" forName="text6" refType="h" fact="0.2645"/>
          <dgm:constr type="l" for="ch" forName="imageaccent6" refType="w" fact="0.7007"/>
          <dgm:constr type="t" for="ch" forName="imageaccent6" refType="h" fact="0.7033"/>
          <dgm:constr type="w" for="ch" forName="imageaccent6" refType="w" fact="0.0189"/>
          <dgm:constr type="h" for="ch" forName="imageaccent6" refType="h" fact="0.031"/>
          <dgm:constr type="l" for="ch" forName="textaccent6" refType="w" fact="0.7308"/>
          <dgm:constr type="t" for="ch" forName="textaccent6" refType="h" fact="0.6741"/>
          <dgm:constr type="w" for="ch" forName="textaccent6" refType="w" fact="0.0189"/>
          <dgm:constr type="h" for="ch" forName="textaccent6" refType="h" fact="0.031"/>
          <dgm:constr type="l" for="ch" forName="text7" refType="w" fact="0.2793"/>
          <dgm:constr type="t" for="ch" forName="text7" refType="h" fact="0.5856"/>
          <dgm:constr type="w" for="ch" forName="text7" refType="w" fact="0.1624"/>
          <dgm:constr type="h" for="ch" forName="text7" refType="h" fact="0.2645"/>
          <dgm:constr type="l" for="ch" forName="image7" refType="w" fact="0.1396"/>
          <dgm:constr type="t" for="ch" forName="image7" refType="h" fact="0.7326"/>
          <dgm:constr type="w" for="ch" forName="image7" refType="w" fact="0.1624"/>
          <dgm:constr type="h" for="ch" forName="image7" refType="h" fact="0.2645"/>
          <dgm:constr type="l" for="ch" forName="imageaccent7" refType="w" fact="0.2501"/>
          <dgm:constr type="t" for="ch" forName="imageaccent7" refType="h" fact="0.7363"/>
          <dgm:constr type="w" for="ch" forName="imageaccent7" refType="w" fact="0.0189"/>
          <dgm:constr type="h" for="ch" forName="imageaccent7" refType="h" fact="0.031"/>
          <dgm:constr type="l" for="ch" forName="textaccent7" refType="w" fact="0.284"/>
          <dgm:constr type="t" for="ch" forName="textaccent7" refType="h" fact="0.7028"/>
          <dgm:constr type="w" for="ch" forName="textaccent7" refType="w" fact="0.0189"/>
          <dgm:constr type="h" for="ch" forName="textaccent7" refType="h" fact="0.031"/>
          <dgm:constr type="l" for="ch" forName="image8" refType="w" fact="0.6979"/>
          <dgm:constr type="t" for="ch" forName="image8" refType="h" fact="0.7355"/>
          <dgm:constr type="w" for="ch" forName="image8" refType="w" fact="0.1624"/>
          <dgm:constr type="h" for="ch" forName="image8" refType="h" fact="0.2645"/>
          <dgm:constr type="l" for="ch" forName="text8" refType="w" fact="0.8376"/>
          <dgm:constr type="t" for="ch" forName="text8" refType="h" fact="0.5906"/>
          <dgm:constr type="w" for="ch" forName="text8" refType="w" fact="0.1624"/>
          <dgm:constr type="h" for="ch" forName="text8" refType="h" fact="0.2645"/>
          <dgm:constr type="l" for="ch" forName="imageaccent8" refType="w" fact="0.8397"/>
          <dgm:constr type="t" for="ch" forName="imageaccent8" refType="h" fact="0.8516"/>
          <dgm:constr type="w" for="ch" forName="imageaccent8" refType="w" fact="0.0189"/>
          <dgm:constr type="h" for="ch" forName="imageaccent8" refType="h" fact="0.031"/>
          <dgm:constr type="l" for="ch" forName="textaccent8" refType="w" fact="0.8698"/>
          <dgm:constr type="t" for="ch" forName="textaccent8" refType="h" fact="0.8223"/>
          <dgm:constr type="w" for="ch" forName="textaccent8" refType="w" fact="0.0189"/>
          <dgm:constr type="h" for="ch" forName="textaccent8" refType="h" fact="0.031"/>
        </dgm:constrLst>
      </dgm:if>
      <dgm:if name="Name10" axis="ch" ptType="node" func="cnt" op="equ" val="9">
        <dgm:alg type="composite">
          <dgm:param type="ar" val="1.8986"/>
        </dgm:alg>
        <dgm:constrLst>
          <dgm:constr type="primFontSz" for="des" ptType="node" op="equ" val="65"/>
          <dgm:constr type="l" for="ch" forName="image4" refType="w" fact="0.5585"/>
          <dgm:constr type="t" for="ch" forName="image4" refType="h" fact="0.2952"/>
          <dgm:constr type="w" for="ch" forName="image4" refType="w" fact="0.1623"/>
          <dgm:constr type="h" for="ch" forName="image4" refType="h" fact="0.2645"/>
          <dgm:constr type="l" for="ch" forName="text5" refType="w" fact="0.5585"/>
          <dgm:constr type="t" for="ch" forName="text5" refType="h" fact="0.0028"/>
          <dgm:constr type="w" for="ch" forName="text5" refType="w" fact="0.1623"/>
          <dgm:constr type="h" for="ch" forName="text5" refType="h" fact="0.2645"/>
          <dgm:constr type="l" for="ch" forName="image5" refType="w" fact="0.6982"/>
          <dgm:constr type="t" for="ch" forName="image5" refType="h" fact="0.1504"/>
          <dgm:constr type="w" for="ch" forName="image5" refType="w" fact="0.1623"/>
          <dgm:constr type="h" for="ch" forName="image5" refType="h" fact="0.2645"/>
          <dgm:constr type="l" for="ch" forName="image2" refType="w" fact="0.4189"/>
          <dgm:constr type="t" for="ch" forName="image2" refType="h" fact="0.439"/>
          <dgm:constr type="w" for="ch" forName="image2" refType="w" fact="0.1623"/>
          <dgm:constr type="h" for="ch" forName="image2" refType="h" fact="0.2645"/>
          <dgm:constr type="l" for="ch" forName="text4" refType="w" fact="0.4189"/>
          <dgm:constr type="t" for="ch" forName="text4" refType="h" fact="0.1465"/>
          <dgm:constr type="w" for="ch" forName="text4" refType="w" fact="0.1623"/>
          <dgm:constr type="h" for="ch" forName="text4" refType="h" fact="0.2645"/>
          <dgm:constr type="l" for="ch" forName="text2" refType="w" fact="0.2793"/>
          <dgm:constr type="t" for="ch" forName="text2" refType="h" fact="0.2925"/>
          <dgm:constr type="w" for="ch" forName="text2" refType="w" fact="0.1623"/>
          <dgm:constr type="h" for="ch" forName="text2" refType="h" fact="0.2645"/>
          <dgm:constr type="l" for="ch" forName="image3" refType="w" fact="0.2793"/>
          <dgm:constr type="t" for="ch" forName="image3" refType="h" fact="0"/>
          <dgm:constr type="w" for="ch" forName="image3" refType="w" fact="0.1623"/>
          <dgm:constr type="h" for="ch" forName="image3" refType="h" fact="0.2645"/>
          <dgm:constr type="l" for="ch" forName="text1" refType="w" fact="0.1396"/>
          <dgm:constr type="t" for="ch" forName="text1" refType="h" fact="0.4395"/>
          <dgm:constr type="w" for="ch" forName="text1" refType="w" fact="0.1623"/>
          <dgm:constr type="h" for="ch" forName="text1" refType="h" fact="0.2645"/>
          <dgm:constr type="l" for="ch" forName="text3" refType="w" fact="0.1396"/>
          <dgm:constr type="t" for="ch" forName="text3" refType="h" fact="0.1471"/>
          <dgm:constr type="w" for="ch" forName="text3" refType="w" fact="0.1623"/>
          <dgm:constr type="h" for="ch" forName="text3" refType="h" fact="0.2645"/>
          <dgm:constr type="l" for="ch" forName="textaccent1" refType="w" fact="0.1435"/>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3"/>
          <dgm:constr type="h" for="ch" forName="image1" refType="h" fact="0.2645"/>
          <dgm:constr type="l" for="ch" forName="imageaccent1" refType="w" fact="0.1111"/>
          <dgm:constr type="t" for="ch" forName="imageaccent1" refType="h" fact="0.5227"/>
          <dgm:constr type="w" for="ch" forName="imageaccent1" refType="w" fact="0.0189"/>
          <dgm:constr type="h" for="ch" forName="imageaccent1" refType="h" fact="0.031"/>
          <dgm:constr type="l" for="ch" forName="textaccent2" refType="w" fact="0.391"/>
          <dgm:constr type="t" for="ch" forName="textaccent2" refType="h" fact="0.5213"/>
          <dgm:constr type="w" for="ch" forName="textaccent2" refType="w" fact="0.0189"/>
          <dgm:constr type="h" for="ch" forName="textaccent2" refType="h" fact="0.031"/>
          <dgm:constr type="l" for="ch" forName="imageaccent2" refType="w" fact="0.4228"/>
          <dgm:constr type="t" for="ch" forName="imageaccent2" refType="h" fact="0.5567"/>
          <dgm:constr type="w" for="ch" forName="imageaccent2" refType="w" fact="0.0189"/>
          <dgm:constr type="h" for="ch" forName="imageaccent2" refType="h" fact="0.031"/>
          <dgm:constr type="l" for="ch" forName="textaccent3" refType="w" fact="0.2501"/>
          <dgm:constr type="t" for="ch" forName="textaccent3" refType="h" fact="0.1507"/>
          <dgm:constr type="w" for="ch" forName="textaccent3" refType="w" fact="0.0189"/>
          <dgm:constr type="h" for="ch" forName="textaccent3" refType="h" fact="0.031"/>
          <dgm:constr type="l" for="ch" forName="imageaccent3" refType="w" fact="0.2839"/>
          <dgm:constr type="t" for="ch" forName="imageaccent3" refType="h" fact="0.1172"/>
          <dgm:constr type="w" for="ch" forName="imageaccent3" refType="w" fact="0.0189"/>
          <dgm:constr type="h" for="ch" forName="imageaccent3" refType="h" fact="0.031"/>
          <dgm:constr type="l" for="ch" forName="textaccent4" refType="w" fact="0.5593"/>
          <dgm:constr type="t" for="ch" forName="textaccent4" refType="h" fact="0.2637"/>
          <dgm:constr type="w" for="ch" forName="textaccent4" refType="w" fact="0.0189"/>
          <dgm:constr type="h" for="ch" forName="textaccent4" refType="h" fact="0.031"/>
          <dgm:constr type="l" for="ch" forName="imageaccent4" refType="w" fact="0.5901"/>
          <dgm:constr type="t" for="ch" forName="imageaccent4" refType="h" fact="0.3"/>
          <dgm:constr type="w" for="ch" forName="imageaccent4" refType="w" fact="0.0189"/>
          <dgm:constr type="h" for="ch" forName="imageaccent4" refType="h" fact="0.031"/>
          <dgm:constr type="l" for="ch" forName="textaccent5" refType="w" fact="0.6989"/>
          <dgm:constr type="t" for="ch" forName="textaccent5" refType="h" fact="0.1214"/>
          <dgm:constr type="w" for="ch" forName="textaccent5" refType="w" fact="0.0189"/>
          <dgm:constr type="h" for="ch" forName="textaccent5" refType="h" fact="0.031"/>
          <dgm:constr type="l" for="ch" forName="imageaccent5" refType="w" fact="0.7305"/>
          <dgm:constr type="t" for="ch" forName="imageaccent5" refType="h" fact="0.1563"/>
          <dgm:constr type="w" for="ch" forName="imageaccent5" refType="w" fact="0.0189"/>
          <dgm:constr type="h" for="ch" forName="imageaccent5" refType="h" fact="0.031"/>
          <dgm:constr type="l" for="ch" forName="image6" refType="w" fact="0.5585"/>
          <dgm:constr type="t" for="ch" forName="image6" refType="h" fact="0.5872"/>
          <dgm:constr type="w" for="ch" forName="image6" refType="w" fact="0.1623"/>
          <dgm:constr type="h" for="ch" forName="image6" refType="h" fact="0.2645"/>
          <dgm:constr type="l" for="ch" forName="text6" refType="w" fact="0.6982"/>
          <dgm:constr type="t" for="ch" forName="text6" refType="h" fact="0.4424"/>
          <dgm:constr type="w" for="ch" forName="text6" refType="w" fact="0.1623"/>
          <dgm:constr type="h" for="ch" forName="text6" refType="h" fact="0.2645"/>
          <dgm:constr type="l" for="ch" forName="imageaccent6" refType="w" fact="0.7002"/>
          <dgm:constr type="t" for="ch" forName="imageaccent6" refType="h" fact="0.7033"/>
          <dgm:constr type="w" for="ch" forName="imageaccent6" refType="w" fact="0.0189"/>
          <dgm:constr type="h" for="ch" forName="imageaccent6" refType="h" fact="0.031"/>
          <dgm:constr type="l" for="ch" forName="textaccent6" refType="w" fact="0.7303"/>
          <dgm:constr type="t" for="ch" forName="textaccent6" refType="h" fact="0.6741"/>
          <dgm:constr type="w" for="ch" forName="textaccent6" refType="w" fact="0.0189"/>
          <dgm:constr type="h" for="ch" forName="textaccent6" refType="h" fact="0.031"/>
          <dgm:constr type="l" for="ch" forName="text7" refType="w" fact="0.2792"/>
          <dgm:constr type="t" for="ch" forName="text7" refType="h" fact="0.5856"/>
          <dgm:constr type="w" for="ch" forName="text7" refType="w" fact="0.1623"/>
          <dgm:constr type="h" for="ch" forName="text7" refType="h" fact="0.2645"/>
          <dgm:constr type="l" for="ch" forName="image7" refType="w" fact="0.1395"/>
          <dgm:constr type="t" for="ch" forName="image7" refType="h" fact="0.7326"/>
          <dgm:constr type="w" for="ch" forName="image7" refType="w" fact="0.1623"/>
          <dgm:constr type="h" for="ch" forName="image7" refType="h" fact="0.2645"/>
          <dgm:constr type="l" for="ch" forName="imageaccent7" refType="w" fact="0.25"/>
          <dgm:constr type="t" for="ch" forName="imageaccent7" refType="h" fact="0.7363"/>
          <dgm:constr type="w" for="ch" forName="imageaccent7" refType="w" fact="0.0189"/>
          <dgm:constr type="h" for="ch" forName="imageaccent7" refType="h" fact="0.031"/>
          <dgm:constr type="l" for="ch" forName="textaccent7" refType="w" fact="0.2838"/>
          <dgm:constr type="t" for="ch" forName="textaccent7" refType="h" fact="0.7028"/>
          <dgm:constr type="w" for="ch" forName="textaccent7" refType="w" fact="0.0189"/>
          <dgm:constr type="h" for="ch" forName="textaccent7" refType="h" fact="0.031"/>
          <dgm:constr type="l" for="ch" forName="image8" refType="w" fact="0.6975"/>
          <dgm:constr type="t" for="ch" forName="image8" refType="h" fact="0.7355"/>
          <dgm:constr type="w" for="ch" forName="image8" refType="w" fact="0.1623"/>
          <dgm:constr type="h" for="ch" forName="image8" refType="h" fact="0.2645"/>
          <dgm:constr type="l" for="ch" forName="text8" refType="w" fact="0.8371"/>
          <dgm:constr type="t" for="ch" forName="text8" refType="h" fact="0.5906"/>
          <dgm:constr type="w" for="ch" forName="text8" refType="w" fact="0.1623"/>
          <dgm:constr type="h" for="ch" forName="text8" refType="h" fact="0.2645"/>
          <dgm:constr type="l" for="ch" forName="imageaccent8" refType="w" fact="0.8392"/>
          <dgm:constr type="t" for="ch" forName="imageaccent8" refType="h" fact="0.8516"/>
          <dgm:constr type="w" for="ch" forName="imageaccent8" refType="w" fact="0.0189"/>
          <dgm:constr type="h" for="ch" forName="imageaccent8" refType="h" fact="0.031"/>
          <dgm:constr type="l" for="ch" forName="textaccent8" refType="w" fact="0.8693"/>
          <dgm:constr type="t" for="ch" forName="textaccent8" refType="h" fact="0.8223"/>
          <dgm:constr type="w" for="ch" forName="textaccent8" refType="w" fact="0.0189"/>
          <dgm:constr type="h" for="ch" forName="textaccent8" refType="h" fact="0.031"/>
          <dgm:constr type="l" for="ch" forName="text9" refType="w" fact="0.8377"/>
          <dgm:constr type="t" for="ch" forName="text9" refType="h" fact="0.0057"/>
          <dgm:constr type="w" for="ch" forName="text9" refType="w" fact="0.1623"/>
          <dgm:constr type="h" for="ch" forName="text9" refType="h" fact="0.2645"/>
          <dgm:constr type="l" for="ch" forName="textaccent9" refType="w" fact="0.95"/>
          <dgm:constr type="t" for="ch" forName="textaccent9" refType="h" fact="0.2383"/>
          <dgm:constr type="w" for="ch" forName="textaccent9" refType="w" fact="0.0189"/>
          <dgm:constr type="h" for="ch" forName="textaccent9" refType="h" fact="0.031"/>
          <dgm:constr type="l" for="ch" forName="image9" refType="w" fact="0.8377"/>
          <dgm:constr type="t" for="ch" forName="image9" refType="h" fact="0.2977"/>
          <dgm:constr type="w" for="ch" forName="image9" refType="w" fact="0.1623"/>
          <dgm:constr type="h" for="ch" forName="image9" refType="h" fact="0.2645"/>
          <dgm:constr type="l" for="ch" forName="imageaccent9" refType="w" fact="0.95"/>
          <dgm:constr type="t" for="ch" forName="imageaccent9" refType="h" fact="0.2993"/>
          <dgm:constr type="w" for="ch" forName="imageaccent9" refType="w" fact="0.0189"/>
          <dgm:constr type="h" for="ch" forName="imageaccent9" refType="h" fact="0.031"/>
        </dgm:constrLst>
      </dgm:if>
      <dgm:if name="Name11" axis="ch" ptType="node" func="cnt" op="equ" val="10">
        <dgm:alg type="composite">
          <dgm:param type="ar" val="1.6608"/>
        </dgm:alg>
        <dgm:constrLst>
          <dgm:constr type="primFontSz" for="des" ptType="node" op="equ" val="65"/>
          <dgm:constr type="l" for="ch" forName="image4" refType="w" fact="0.5585"/>
          <dgm:constr type="t" for="ch" forName="image4" refType="h" fact="0.2583"/>
          <dgm:constr type="w" for="ch" forName="image4" refType="w" fact="0.1623"/>
          <dgm:constr type="h" for="ch" forName="image4" refType="h" fact="0.2314"/>
          <dgm:constr type="l" for="ch" forName="text5" refType="w" fact="0.5585"/>
          <dgm:constr type="t" for="ch" forName="text5" refType="h" fact="0.0024"/>
          <dgm:constr type="w" for="ch" forName="text5" refType="w" fact="0.1623"/>
          <dgm:constr type="h" for="ch" forName="text5" refType="h" fact="0.2314"/>
          <dgm:constr type="l" for="ch" forName="image5" refType="w" fact="0.6982"/>
          <dgm:constr type="t" for="ch" forName="image5" refType="h" fact="0.1316"/>
          <dgm:constr type="w" for="ch" forName="image5" refType="w" fact="0.1623"/>
          <dgm:constr type="h" for="ch" forName="image5" refType="h" fact="0.2314"/>
          <dgm:constr type="l" for="ch" forName="image2" refType="w" fact="0.4189"/>
          <dgm:constr type="t" for="ch" forName="image2" refType="h" fact="0.384"/>
          <dgm:constr type="w" for="ch" forName="image2" refType="w" fact="0.1623"/>
          <dgm:constr type="h" for="ch" forName="image2" refType="h" fact="0.2314"/>
          <dgm:constr type="l" for="ch" forName="text4" refType="w" fact="0.4189"/>
          <dgm:constr type="t" for="ch" forName="text4" refType="h" fact="0.1282"/>
          <dgm:constr type="w" for="ch" forName="text4" refType="w" fact="0.1623"/>
          <dgm:constr type="h" for="ch" forName="text4" refType="h" fact="0.2314"/>
          <dgm:constr type="l" for="ch" forName="text2" refType="w" fact="0.2793"/>
          <dgm:constr type="t" for="ch" forName="text2" refType="h" fact="0.2558"/>
          <dgm:constr type="w" for="ch" forName="text2" refType="w" fact="0.1623"/>
          <dgm:constr type="h" for="ch" forName="text2" refType="h" fact="0.2314"/>
          <dgm:constr type="l" for="ch" forName="image3" refType="w" fact="0.2793"/>
          <dgm:constr type="t" for="ch" forName="image3" refType="h" fact="0"/>
          <dgm:constr type="w" for="ch" forName="image3" refType="w" fact="0.1623"/>
          <dgm:constr type="h" for="ch" forName="image3" refType="h" fact="0.2314"/>
          <dgm:constr type="l" for="ch" forName="text1" refType="w" fact="0.1396"/>
          <dgm:constr type="t" for="ch" forName="text1" refType="h" fact="0.3845"/>
          <dgm:constr type="w" for="ch" forName="text1" refType="w" fact="0.1623"/>
          <dgm:constr type="h" for="ch" forName="text1" refType="h" fact="0.2314"/>
          <dgm:constr type="l" for="ch" forName="text3" refType="w" fact="0.1396"/>
          <dgm:constr type="t" for="ch" forName="text3" refType="h" fact="0.1286"/>
          <dgm:constr type="w" for="ch" forName="text3" refType="w" fact="0.1623"/>
          <dgm:constr type="h" for="ch" forName="text3" refType="h" fact="0.2314"/>
          <dgm:constr type="l" for="ch" forName="textaccent1" refType="w" fact="0.1435"/>
          <dgm:constr type="t" for="ch" forName="textaccent1" refType="h" fact="0.488"/>
          <dgm:constr type="w" for="ch" forName="textaccent1" refType="w" fact="0.0189"/>
          <dgm:constr type="h" for="ch" forName="textaccent1" refType="h" fact="0.0271"/>
          <dgm:constr type="l" for="ch" forName="image1" refType="w" fact="0"/>
          <dgm:constr type="t" for="ch" forName="image1" refType="h" fact="0.2566"/>
          <dgm:constr type="w" for="ch" forName="image1" refType="w" fact="0.1623"/>
          <dgm:constr type="h" for="ch" forName="image1" refType="h" fact="0.2314"/>
          <dgm:constr type="l" for="ch" forName="imageaccent1" refType="w" fact="0.1111"/>
          <dgm:constr type="t" for="ch" forName="imageaccent1" refType="h" fact="0.4572"/>
          <dgm:constr type="w" for="ch" forName="imageaccent1" refType="w" fact="0.0189"/>
          <dgm:constr type="h" for="ch" forName="imageaccent1" refType="h" fact="0.0271"/>
          <dgm:constr type="l" for="ch" forName="textaccent2" refType="w" fact="0.391"/>
          <dgm:constr type="t" for="ch" forName="textaccent2" refType="h" fact="0.456"/>
          <dgm:constr type="w" for="ch" forName="textaccent2" refType="w" fact="0.0189"/>
          <dgm:constr type="h" for="ch" forName="textaccent2" refType="h" fact="0.0271"/>
          <dgm:constr type="l" for="ch" forName="imageaccent2" refType="w" fact="0.4228"/>
          <dgm:constr type="t" for="ch" forName="imageaccent2" refType="h" fact="0.487"/>
          <dgm:constr type="w" for="ch" forName="imageaccent2" refType="w" fact="0.0189"/>
          <dgm:constr type="h" for="ch" forName="imageaccent2" refType="h" fact="0.0271"/>
          <dgm:constr type="l" for="ch" forName="textaccent3" refType="w" fact="0.2501"/>
          <dgm:constr type="t" for="ch" forName="textaccent3" refType="h" fact="0.1318"/>
          <dgm:constr type="w" for="ch" forName="textaccent3" refType="w" fact="0.0189"/>
          <dgm:constr type="h" for="ch" forName="textaccent3" refType="h" fact="0.0271"/>
          <dgm:constr type="l" for="ch" forName="imageaccent3" refType="w" fact="0.2839"/>
          <dgm:constr type="t" for="ch" forName="imageaccent3" refType="h" fact="0.1025"/>
          <dgm:constr type="w" for="ch" forName="imageaccent3" refType="w" fact="0.0189"/>
          <dgm:constr type="h" for="ch" forName="imageaccent3" refType="h" fact="0.0271"/>
          <dgm:constr type="l" for="ch" forName="textaccent4" refType="w" fact="0.5593"/>
          <dgm:constr type="t" for="ch" forName="textaccent4" refType="h" fact="0.2307"/>
          <dgm:constr type="w" for="ch" forName="textaccent4" refType="w" fact="0.0189"/>
          <dgm:constr type="h" for="ch" forName="textaccent4" refType="h" fact="0.0271"/>
          <dgm:constr type="l" for="ch" forName="imageaccent4" refType="w" fact="0.5901"/>
          <dgm:constr type="t" for="ch" forName="imageaccent4" refType="h" fact="0.2624"/>
          <dgm:constr type="w" for="ch" forName="imageaccent4" refType="w" fact="0.0189"/>
          <dgm:constr type="h" for="ch" forName="imageaccent4" refType="h" fact="0.0271"/>
          <dgm:constr type="l" for="ch" forName="textaccent5" refType="w" fact="0.6989"/>
          <dgm:constr type="t" for="ch" forName="textaccent5" refType="h" fact="0.1062"/>
          <dgm:constr type="w" for="ch" forName="textaccent5" refType="w" fact="0.0189"/>
          <dgm:constr type="h" for="ch" forName="textaccent5" refType="h" fact="0.0271"/>
          <dgm:constr type="l" for="ch" forName="imageaccent5" refType="w" fact="0.7305"/>
          <dgm:constr type="t" for="ch" forName="imageaccent5" refType="h" fact="0.1367"/>
          <dgm:constr type="w" for="ch" forName="imageaccent5" refType="w" fact="0.0189"/>
          <dgm:constr type="h" for="ch" forName="imageaccent5" refType="h" fact="0.0271"/>
          <dgm:constr type="l" for="ch" forName="image6" refType="w" fact="0.5585"/>
          <dgm:constr type="t" for="ch" forName="image6" refType="h" fact="0.5137"/>
          <dgm:constr type="w" for="ch" forName="image6" refType="w" fact="0.1623"/>
          <dgm:constr type="h" for="ch" forName="image6" refType="h" fact="0.2314"/>
          <dgm:constr type="l" for="ch" forName="text6" refType="w" fact="0.6982"/>
          <dgm:constr type="t" for="ch" forName="text6" refType="h" fact="0.387"/>
          <dgm:constr type="w" for="ch" forName="text6" refType="w" fact="0.1623"/>
          <dgm:constr type="h" for="ch" forName="text6" refType="h" fact="0.2314"/>
          <dgm:constr type="l" for="ch" forName="imageaccent6" refType="w" fact="0.7002"/>
          <dgm:constr type="t" for="ch" forName="imageaccent6" refType="h" fact="0.6152"/>
          <dgm:constr type="w" for="ch" forName="imageaccent6" refType="w" fact="0.0189"/>
          <dgm:constr type="h" for="ch" forName="imageaccent6" refType="h" fact="0.0271"/>
          <dgm:constr type="l" for="ch" forName="textaccent6" refType="w" fact="0.7303"/>
          <dgm:constr type="t" for="ch" forName="textaccent6" refType="h" fact="0.5897"/>
          <dgm:constr type="w" for="ch" forName="textaccent6" refType="w" fact="0.0189"/>
          <dgm:constr type="h" for="ch" forName="textaccent6" refType="h" fact="0.0271"/>
          <dgm:constr type="l" for="ch" forName="text7" refType="w" fact="0.2792"/>
          <dgm:constr type="t" for="ch" forName="text7" refType="h" fact="0.5122"/>
          <dgm:constr type="w" for="ch" forName="text7" refType="w" fact="0.1623"/>
          <dgm:constr type="h" for="ch" forName="text7" refType="h" fact="0.2314"/>
          <dgm:constr type="l" for="ch" forName="image7" refType="w" fact="0.1395"/>
          <dgm:constr type="t" for="ch" forName="image7" refType="h" fact="0.6409"/>
          <dgm:constr type="w" for="ch" forName="image7" refType="w" fact="0.1623"/>
          <dgm:constr type="h" for="ch" forName="image7" refType="h" fact="0.2314"/>
          <dgm:constr type="l" for="ch" forName="imageaccent7" refType="w" fact="0.25"/>
          <dgm:constr type="t" for="ch" forName="imageaccent7" refType="h" fact="0.6441"/>
          <dgm:constr type="w" for="ch" forName="imageaccent7" refType="w" fact="0.0189"/>
          <dgm:constr type="h" for="ch" forName="imageaccent7" refType="h" fact="0.0271"/>
          <dgm:constr type="l" for="ch" forName="textaccent7" refType="w" fact="0.2838"/>
          <dgm:constr type="t" for="ch" forName="textaccent7" refType="h" fact="0.6148"/>
          <dgm:constr type="w" for="ch" forName="textaccent7" refType="w" fact="0.0189"/>
          <dgm:constr type="h" for="ch" forName="textaccent7" refType="h" fact="0.0271"/>
          <dgm:constr type="l" for="ch" forName="image8" refType="w" fact="0.6975"/>
          <dgm:constr type="t" for="ch" forName="image8" refType="h" fact="0.6433"/>
          <dgm:constr type="w" for="ch" forName="image8" refType="w" fact="0.1623"/>
          <dgm:constr type="h" for="ch" forName="image8" refType="h" fact="0.2314"/>
          <dgm:constr type="l" for="ch" forName="text8" refType="w" fact="0.8371"/>
          <dgm:constr type="t" for="ch" forName="text8" refType="h" fact="0.5167"/>
          <dgm:constr type="w" for="ch" forName="text8" refType="w" fact="0.1623"/>
          <dgm:constr type="h" for="ch" forName="text8" refType="h" fact="0.2314"/>
          <dgm:constr type="l" for="ch" forName="imageaccent8" refType="w" fact="0.8392"/>
          <dgm:constr type="t" for="ch" forName="imageaccent8" refType="h" fact="0.7449"/>
          <dgm:constr type="w" for="ch" forName="imageaccent8" refType="w" fact="0.0189"/>
          <dgm:constr type="h" for="ch" forName="imageaccent8" refType="h" fact="0.0271"/>
          <dgm:constr type="l" for="ch" forName="textaccent8" refType="w" fact="0.8693"/>
          <dgm:constr type="t" for="ch" forName="textaccent8" refType="h" fact="0.7194"/>
          <dgm:constr type="w" for="ch" forName="textaccent8" refType="w" fact="0.0189"/>
          <dgm:constr type="h" for="ch" forName="textaccent8" refType="h" fact="0.0271"/>
          <dgm:constr type="l" for="ch" forName="text9" refType="w" fact="0.8377"/>
          <dgm:constr type="t" for="ch" forName="text9" refType="h" fact="0.005"/>
          <dgm:constr type="w" for="ch" forName="text9" refType="w" fact="0.1623"/>
          <dgm:constr type="h" for="ch" forName="text9" refType="h" fact="0.2314"/>
          <dgm:constr type="l" for="ch" forName="textaccent9" refType="w" fact="0.95"/>
          <dgm:constr type="t" for="ch" forName="textaccent9" refType="h" fact="0.2084"/>
          <dgm:constr type="w" for="ch" forName="textaccent9" refType="w" fact="0.0189"/>
          <dgm:constr type="h" for="ch" forName="textaccent9" refType="h" fact="0.0271"/>
          <dgm:constr type="l" for="ch" forName="image9" refType="w" fact="0.8377"/>
          <dgm:constr type="t" for="ch" forName="image9" refType="h" fact="0.2604"/>
          <dgm:constr type="w" for="ch" forName="image9" refType="w" fact="0.1623"/>
          <dgm:constr type="h" for="ch" forName="image9" refType="h" fact="0.2314"/>
          <dgm:constr type="l" for="ch" forName="imageaccent9" refType="w" fact="0.95"/>
          <dgm:constr type="t" for="ch" forName="imageaccent9" refType="h" fact="0.2618"/>
          <dgm:constr type="w" for="ch" forName="imageaccent9" refType="w" fact="0.0189"/>
          <dgm:constr type="h" for="ch" forName="imageaccent9" refType="h" fact="0.0271"/>
          <dgm:constr type="l" for="ch" forName="image10" refType="w" fact="0.2786"/>
          <dgm:constr type="t" for="ch" forName="image10" refType="h" fact="0.7686"/>
          <dgm:constr type="w" for="ch" forName="image10" refType="w" fact="0.1623"/>
          <dgm:constr type="h" for="ch" forName="image10" refType="h" fact="0.2314"/>
          <dgm:constr type="l" for="ch" forName="text10" refType="w" fact="0.4183"/>
          <dgm:constr type="t" for="ch" forName="text10" refType="h" fact="0.6419"/>
          <dgm:constr type="w" for="ch" forName="text10" refType="w" fact="0.1623"/>
          <dgm:constr type="h" for="ch" forName="text10" refType="h" fact="0.2314"/>
          <dgm:constr type="l" for="ch" forName="imageaccent10" refType="w" fact="0.4203"/>
          <dgm:constr type="t" for="ch" forName="imageaccent10" refType="h" fact="0.8701"/>
          <dgm:constr type="w" for="ch" forName="imageaccent10" refType="w" fact="0.0189"/>
          <dgm:constr type="h" for="ch" forName="imageaccent10" refType="h" fact="0.0271"/>
          <dgm:constr type="l" for="ch" forName="textaccent10" refType="w" fact="0.4504"/>
          <dgm:constr type="t" for="ch" forName="textaccent10" refType="h" fact="0.8446"/>
          <dgm:constr type="w" for="ch" forName="textaccent10" refType="w" fact="0.0189"/>
          <dgm:constr type="h" for="ch" forName="textaccent10" refType="h" fact="0.0271"/>
        </dgm:constrLst>
      </dgm:if>
      <dgm:if name="Name12" axis="ch" ptType="node" func="cnt" op="equ" val="11">
        <dgm:alg type="composite">
          <dgm:param type="ar" val="1.4704"/>
        </dgm:alg>
        <dgm:constrLst>
          <dgm:constr type="primFontSz" for="des" ptType="node" op="equ" val="65"/>
          <dgm:constr type="l" for="ch" forName="image4" refType="w" fact="0.5585"/>
          <dgm:constr type="t" for="ch" forName="image4" refType="h" fact="0.2287"/>
          <dgm:constr type="w" for="ch" forName="image4" refType="w" fact="0.1623"/>
          <dgm:constr type="h" for="ch" forName="image4" refType="h" fact="0.2049"/>
          <dgm:constr type="l" for="ch" forName="text5" refType="w" fact="0.5585"/>
          <dgm:constr type="t" for="ch" forName="text5" refType="h" fact="0.0022"/>
          <dgm:constr type="w" for="ch" forName="text5" refType="w" fact="0.1623"/>
          <dgm:constr type="h" for="ch" forName="text5" refType="h" fact="0.2049"/>
          <dgm:constr type="l" for="ch" forName="image5" refType="w" fact="0.6982"/>
          <dgm:constr type="t" for="ch" forName="image5" refType="h" fact="0.1165"/>
          <dgm:constr type="w" for="ch" forName="image5" refType="w" fact="0.1623"/>
          <dgm:constr type="h" for="ch" forName="image5" refType="h" fact="0.2049"/>
          <dgm:constr type="l" for="ch" forName="image2" refType="w" fact="0.4189"/>
          <dgm:constr type="t" for="ch" forName="image2" refType="h" fact="0.34"/>
          <dgm:constr type="w" for="ch" forName="image2" refType="w" fact="0.1623"/>
          <dgm:constr type="h" for="ch" forName="image2" refType="h" fact="0.2049"/>
          <dgm:constr type="l" for="ch" forName="text4" refType="w" fact="0.4189"/>
          <dgm:constr type="t" for="ch" forName="text4" refType="h" fact="0.1135"/>
          <dgm:constr type="w" for="ch" forName="text4" refType="w" fact="0.1623"/>
          <dgm:constr type="h" for="ch" forName="text4" refType="h" fact="0.2049"/>
          <dgm:constr type="l" for="ch" forName="text2" refType="w" fact="0.2793"/>
          <dgm:constr type="t" for="ch" forName="text2" refType="h" fact="0.2265"/>
          <dgm:constr type="w" for="ch" forName="text2" refType="w" fact="0.1623"/>
          <dgm:constr type="h" for="ch" forName="text2" refType="h" fact="0.2049"/>
          <dgm:constr type="l" for="ch" forName="image3" refType="w" fact="0.2793"/>
          <dgm:constr type="t" for="ch" forName="image3" refType="h" fact="0"/>
          <dgm:constr type="w" for="ch" forName="image3" refType="w" fact="0.1623"/>
          <dgm:constr type="h" for="ch" forName="image3" refType="h" fact="0.2049"/>
          <dgm:constr type="l" for="ch" forName="text1" refType="w" fact="0.1396"/>
          <dgm:constr type="t" for="ch" forName="text1" refType="h" fact="0.3404"/>
          <dgm:constr type="w" for="ch" forName="text1" refType="w" fact="0.1623"/>
          <dgm:constr type="h" for="ch" forName="text1" refType="h" fact="0.2049"/>
          <dgm:constr type="l" for="ch" forName="text3" refType="w" fact="0.1396"/>
          <dgm:constr type="t" for="ch" forName="text3" refType="h" fact="0.1139"/>
          <dgm:constr type="w" for="ch" forName="text3" refType="w" fact="0.1623"/>
          <dgm:constr type="h" for="ch" forName="text3" refType="h" fact="0.2049"/>
          <dgm:constr type="l" for="ch" forName="textaccent1" refType="w" fact="0.1435"/>
          <dgm:constr type="t" for="ch" forName="textaccent1" refType="h" fact="0.432"/>
          <dgm:constr type="w" for="ch" forName="textaccent1" refType="w" fact="0.0189"/>
          <dgm:constr type="h" for="ch" forName="textaccent1" refType="h" fact="0.024"/>
          <dgm:constr type="l" for="ch" forName="image1" refType="w" fact="0"/>
          <dgm:constr type="t" for="ch" forName="image1" refType="h" fact="0.2272"/>
          <dgm:constr type="w" for="ch" forName="image1" refType="w" fact="0.1623"/>
          <dgm:constr type="h" for="ch" forName="image1" refType="h" fact="0.2049"/>
          <dgm:constr type="l" for="ch" forName="imageaccent1" refType="w" fact="0.1111"/>
          <dgm:constr type="t" for="ch" forName="imageaccent1" refType="h" fact="0.4048"/>
          <dgm:constr type="w" for="ch" forName="imageaccent1" refType="w" fact="0.0189"/>
          <dgm:constr type="h" for="ch" forName="imageaccent1" refType="h" fact="0.024"/>
          <dgm:constr type="l" for="ch" forName="textaccent2" refType="w" fact="0.391"/>
          <dgm:constr type="t" for="ch" forName="textaccent2" refType="h" fact="0.4038"/>
          <dgm:constr type="w" for="ch" forName="textaccent2" refType="w" fact="0.0189"/>
          <dgm:constr type="h" for="ch" forName="textaccent2" refType="h" fact="0.024"/>
          <dgm:constr type="l" for="ch" forName="imageaccent2" refType="w" fact="0.4228"/>
          <dgm:constr type="t" for="ch" forName="imageaccent2" refType="h" fact="0.4312"/>
          <dgm:constr type="w" for="ch" forName="imageaccent2" refType="w" fact="0.0189"/>
          <dgm:constr type="h" for="ch" forName="imageaccent2" refType="h" fact="0.024"/>
          <dgm:constr type="l" for="ch" forName="textaccent3" refType="w" fact="0.2501"/>
          <dgm:constr type="t" for="ch" forName="textaccent3" refType="h" fact="0.1167"/>
          <dgm:constr type="w" for="ch" forName="textaccent3" refType="w" fact="0.0189"/>
          <dgm:constr type="h" for="ch" forName="textaccent3" refType="h" fact="0.024"/>
          <dgm:constr type="l" for="ch" forName="imageaccent3" refType="w" fact="0.2839"/>
          <dgm:constr type="t" for="ch" forName="imageaccent3" refType="h" fact="0.0908"/>
          <dgm:constr type="w" for="ch" forName="imageaccent3" refType="w" fact="0.0189"/>
          <dgm:constr type="h" for="ch" forName="imageaccent3" refType="h" fact="0.024"/>
          <dgm:constr type="l" for="ch" forName="textaccent4" refType="w" fact="0.5593"/>
          <dgm:constr type="t" for="ch" forName="textaccent4" refType="h" fact="0.2042"/>
          <dgm:constr type="w" for="ch" forName="textaccent4" refType="w" fact="0.0189"/>
          <dgm:constr type="h" for="ch" forName="textaccent4" refType="h" fact="0.024"/>
          <dgm:constr type="l" for="ch" forName="imageaccent4" refType="w" fact="0.5901"/>
          <dgm:constr type="t" for="ch" forName="imageaccent4" refType="h" fact="0.2323"/>
          <dgm:constr type="w" for="ch" forName="imageaccent4" refType="w" fact="0.0189"/>
          <dgm:constr type="h" for="ch" forName="imageaccent4" refType="h" fact="0.024"/>
          <dgm:constr type="l" for="ch" forName="textaccent5" refType="w" fact="0.6989"/>
          <dgm:constr type="t" for="ch" forName="textaccent5" refType="h" fact="0.094"/>
          <dgm:constr type="w" for="ch" forName="textaccent5" refType="w" fact="0.0189"/>
          <dgm:constr type="h" for="ch" forName="textaccent5" refType="h" fact="0.024"/>
          <dgm:constr type="l" for="ch" forName="imageaccent5" refType="w" fact="0.7305"/>
          <dgm:constr type="t" for="ch" forName="imageaccent5" refType="h" fact="0.121"/>
          <dgm:constr type="w" for="ch" forName="imageaccent5" refType="w" fact="0.0189"/>
          <dgm:constr type="h" for="ch" forName="imageaccent5" refType="h" fact="0.024"/>
          <dgm:constr type="l" for="ch" forName="image6" refType="w" fact="0.5585"/>
          <dgm:constr type="t" for="ch" forName="image6" refType="h" fact="0.4548"/>
          <dgm:constr type="w" for="ch" forName="image6" refType="w" fact="0.1623"/>
          <dgm:constr type="h" for="ch" forName="image6" refType="h" fact="0.2049"/>
          <dgm:constr type="l" for="ch" forName="text6" refType="w" fact="0.6982"/>
          <dgm:constr type="t" for="ch" forName="text6" refType="h" fact="0.3426"/>
          <dgm:constr type="w" for="ch" forName="text6" refType="w" fact="0.1623"/>
          <dgm:constr type="h" for="ch" forName="text6" refType="h" fact="0.2049"/>
          <dgm:constr type="l" for="ch" forName="imageaccent6" refType="w" fact="0.7002"/>
          <dgm:constr type="t" for="ch" forName="imageaccent6" refType="h" fact="0.5447"/>
          <dgm:constr type="w" for="ch" forName="imageaccent6" refType="w" fact="0.0189"/>
          <dgm:constr type="h" for="ch" forName="imageaccent6" refType="h" fact="0.024"/>
          <dgm:constr type="l" for="ch" forName="textaccent6" refType="w" fact="0.7303"/>
          <dgm:constr type="t" for="ch" forName="textaccent6" refType="h" fact="0.5221"/>
          <dgm:constr type="w" for="ch" forName="textaccent6" refType="w" fact="0.0189"/>
          <dgm:constr type="h" for="ch" forName="textaccent6" refType="h" fact="0.024"/>
          <dgm:constr type="l" for="ch" forName="text7" refType="w" fact="0.2792"/>
          <dgm:constr type="t" for="ch" forName="text7" refType="h" fact="0.4535"/>
          <dgm:constr type="w" for="ch" forName="text7" refType="w" fact="0.1623"/>
          <dgm:constr type="h" for="ch" forName="text7" refType="h" fact="0.2049"/>
          <dgm:constr type="l" for="ch" forName="image7" refType="w" fact="0.1395"/>
          <dgm:constr type="t" for="ch" forName="image7" refType="h" fact="0.5674"/>
          <dgm:constr type="w" for="ch" forName="image7" refType="w" fact="0.1623"/>
          <dgm:constr type="h" for="ch" forName="image7" refType="h" fact="0.2049"/>
          <dgm:constr type="l" for="ch" forName="imageaccent7" refType="w" fact="0.25"/>
          <dgm:constr type="t" for="ch" forName="imageaccent7" refType="h" fact="0.5703"/>
          <dgm:constr type="w" for="ch" forName="imageaccent7" refType="w" fact="0.0189"/>
          <dgm:constr type="h" for="ch" forName="imageaccent7" refType="h" fact="0.024"/>
          <dgm:constr type="l" for="ch" forName="textaccent7" refType="w" fact="0.2838"/>
          <dgm:constr type="t" for="ch" forName="textaccent7" refType="h" fact="0.5443"/>
          <dgm:constr type="w" for="ch" forName="textaccent7" refType="w" fact="0.0189"/>
          <dgm:constr type="h" for="ch" forName="textaccent7" refType="h" fact="0.024"/>
          <dgm:constr type="l" for="ch" forName="image8" refType="w" fact="0.6975"/>
          <dgm:constr type="t" for="ch" forName="image8" refType="h" fact="0.5696"/>
          <dgm:constr type="w" for="ch" forName="image8" refType="w" fact="0.1623"/>
          <dgm:constr type="h" for="ch" forName="image8" refType="h" fact="0.2049"/>
          <dgm:constr type="l" for="ch" forName="text8" refType="w" fact="0.8371"/>
          <dgm:constr type="t" for="ch" forName="text8" refType="h" fact="0.4574"/>
          <dgm:constr type="w" for="ch" forName="text8" refType="w" fact="0.1623"/>
          <dgm:constr type="h" for="ch" forName="text8" refType="h" fact="0.2049"/>
          <dgm:constr type="l" for="ch" forName="imageaccent8" refType="w" fact="0.8392"/>
          <dgm:constr type="t" for="ch" forName="imageaccent8" refType="h" fact="0.6595"/>
          <dgm:constr type="w" for="ch" forName="imageaccent8" refType="w" fact="0.0189"/>
          <dgm:constr type="h" for="ch" forName="imageaccent8" refType="h" fact="0.024"/>
          <dgm:constr type="l" for="ch" forName="textaccent8" refType="w" fact="0.8693"/>
          <dgm:constr type="t" for="ch" forName="textaccent8" refType="h" fact="0.6369"/>
          <dgm:constr type="w" for="ch" forName="textaccent8" refType="w" fact="0.0189"/>
          <dgm:constr type="h" for="ch" forName="textaccent8" refType="h" fact="0.024"/>
          <dgm:constr type="l" for="ch" forName="text9" refType="w" fact="0.8377"/>
          <dgm:constr type="t" for="ch" forName="text9" refType="h" fact="0.0044"/>
          <dgm:constr type="w" for="ch" forName="text9" refType="w" fact="0.1623"/>
          <dgm:constr type="h" for="ch" forName="text9" refType="h" fact="0.2049"/>
          <dgm:constr type="l" for="ch" forName="textaccent9" refType="w" fact="0.95"/>
          <dgm:constr type="t" for="ch" forName="textaccent9" refType="h" fact="0.1846"/>
          <dgm:constr type="w" for="ch" forName="textaccent9" refType="w" fact="0.0189"/>
          <dgm:constr type="h" for="ch" forName="textaccent9" refType="h" fact="0.024"/>
          <dgm:constr type="l" for="ch" forName="image9" refType="w" fact="0.8377"/>
          <dgm:constr type="t" for="ch" forName="image9" refType="h" fact="0.2306"/>
          <dgm:constr type="w" for="ch" forName="image9" refType="w" fact="0.1623"/>
          <dgm:constr type="h" for="ch" forName="image9" refType="h" fact="0.2049"/>
          <dgm:constr type="l" for="ch" forName="imageaccent9" refType="w" fact="0.95"/>
          <dgm:constr type="t" for="ch" forName="imageaccent9" refType="h" fact="0.2318"/>
          <dgm:constr type="w" for="ch" forName="imageaccent9" refType="w" fact="0.0189"/>
          <dgm:constr type="h" for="ch" forName="imageaccent9" refType="h" fact="0.024"/>
          <dgm:constr type="l" for="ch" forName="image10" refType="w" fact="0.2786"/>
          <dgm:constr type="t" for="ch" forName="image10" refType="h" fact="0.6805"/>
          <dgm:constr type="w" for="ch" forName="image10" refType="w" fact="0.1623"/>
          <dgm:constr type="h" for="ch" forName="image10" refType="h" fact="0.2049"/>
          <dgm:constr type="l" for="ch" forName="text10" refType="w" fact="0.4183"/>
          <dgm:constr type="t" for="ch" forName="text10" refType="h" fact="0.5683"/>
          <dgm:constr type="w" for="ch" forName="text10" refType="w" fact="0.1623"/>
          <dgm:constr type="h" for="ch" forName="text10" refType="h" fact="0.2049"/>
          <dgm:constr type="l" for="ch" forName="imageaccent10" refType="w" fact="0.4203"/>
          <dgm:constr type="t" for="ch" forName="imageaccent10" refType="h" fact="0.7704"/>
          <dgm:constr type="w" for="ch" forName="imageaccent10" refType="w" fact="0.0189"/>
          <dgm:constr type="h" for="ch" forName="imageaccent10" refType="h" fact="0.024"/>
          <dgm:constr type="l" for="ch" forName="textaccent10" refType="w" fact="0.4504"/>
          <dgm:constr type="t" for="ch" forName="textaccent10" refType="h" fact="0.7478"/>
          <dgm:constr type="w" for="ch" forName="textaccent10" refType="w" fact="0.0189"/>
          <dgm:constr type="h" for="ch" forName="textaccent10" refType="h" fact="0.024"/>
          <dgm:constr type="l" for="ch" forName="text11" refType="w" fact="0.6971"/>
          <dgm:constr type="t" for="ch" forName="text11" refType="h" fact="0.7951"/>
          <dgm:constr type="w" for="ch" forName="text11" refType="w" fact="0.1623"/>
          <dgm:constr type="h" for="ch" forName="text11" refType="h" fact="0.2049"/>
          <dgm:constr type="l" for="ch" forName="image11" refType="w" fact="0.5575"/>
          <dgm:constr type="t" for="ch" forName="image11" refType="h" fact="0.6816"/>
          <dgm:constr type="w" for="ch" forName="image11" refType="w" fact="0.1623"/>
          <dgm:constr type="h" for="ch" forName="image11" refType="h" fact="0.2049"/>
          <dgm:constr type="l" for="ch" forName="imageaccent11" refType="w" fact="0.6692"/>
          <dgm:constr type="t" for="ch" forName="imageaccent11" refType="h" fact="0.8589"/>
          <dgm:constr type="w" for="ch" forName="imageaccent11" refType="w" fact="0.0189"/>
          <dgm:constr type="h" for="ch" forName="imageaccent11" refType="h" fact="0.024"/>
          <dgm:constr type="l" for="ch" forName="textaccent11" refType="w" fact="0.701"/>
          <dgm:constr type="t" for="ch" forName="textaccent11" refType="h" fact="0.8863"/>
          <dgm:constr type="w" for="ch" forName="textaccent11" refType="w" fact="0.0189"/>
          <dgm:constr type="h" for="ch" forName="textaccent11" refType="h" fact="0.024"/>
        </dgm:constrLst>
      </dgm:if>
      <dgm:else name="Name13">
        <dgm:alg type="composite">
          <dgm:param type="ar" val="1.675"/>
        </dgm:alg>
        <dgm:constrLst>
          <dgm:constr type="primFontSz" for="des" ptType="node" op="equ" val="65"/>
          <dgm:constr type="l" for="ch" forName="image4" refType="w" fact="0.4903"/>
          <dgm:constr type="t" for="ch" forName="image4" refType="h" fact="0.2287"/>
          <dgm:constr type="w" for="ch" forName="image4" refType="w" fact="0.1425"/>
          <dgm:constr type="h" for="ch" forName="image4" refType="h" fact="0.2049"/>
          <dgm:constr type="l" for="ch" forName="text5" refType="w" fact="0.4903"/>
          <dgm:constr type="t" for="ch" forName="text5" refType="h" fact="0.0022"/>
          <dgm:constr type="w" for="ch" forName="text5" refType="w" fact="0.1425"/>
          <dgm:constr type="h" for="ch" forName="text5" refType="h" fact="0.2049"/>
          <dgm:constr type="l" for="ch" forName="image5" refType="w" fact="0.6129"/>
          <dgm:constr type="t" for="ch" forName="image5" refType="h" fact="0.1165"/>
          <dgm:constr type="w" for="ch" forName="image5" refType="w" fact="0.1425"/>
          <dgm:constr type="h" for="ch" forName="image5" refType="h" fact="0.2049"/>
          <dgm:constr type="l" for="ch" forName="image2" refType="w" fact="0.3677"/>
          <dgm:constr type="t" for="ch" forName="image2" refType="h" fact="0.34"/>
          <dgm:constr type="w" for="ch" forName="image2" refType="w" fact="0.1425"/>
          <dgm:constr type="h" for="ch" forName="image2" refType="h" fact="0.2049"/>
          <dgm:constr type="l" for="ch" forName="text4" refType="w" fact="0.3677"/>
          <dgm:constr type="t" for="ch" forName="text4" refType="h" fact="0.1135"/>
          <dgm:constr type="w" for="ch" forName="text4" refType="w" fact="0.1425"/>
          <dgm:constr type="h" for="ch" forName="text4" refType="h" fact="0.2049"/>
          <dgm:constr type="l" for="ch" forName="text2" refType="w" fact="0.2452"/>
          <dgm:constr type="t" for="ch" forName="text2" refType="h" fact="0.2265"/>
          <dgm:constr type="w" for="ch" forName="text2" refType="w" fact="0.1425"/>
          <dgm:constr type="h" for="ch" forName="text2" refType="h" fact="0.2049"/>
          <dgm:constr type="l" for="ch" forName="image3" refType="w" fact="0.2452"/>
          <dgm:constr type="t" for="ch" forName="image3" refType="h" fact="0"/>
          <dgm:constr type="w" for="ch" forName="image3" refType="w" fact="0.1425"/>
          <dgm:constr type="h" for="ch" forName="image3" refType="h" fact="0.2049"/>
          <dgm:constr type="l" for="ch" forName="text1" refType="w" fact="0.1226"/>
          <dgm:constr type="t" for="ch" forName="text1" refType="h" fact="0.3404"/>
          <dgm:constr type="w" for="ch" forName="text1" refType="w" fact="0.1425"/>
          <dgm:constr type="h" for="ch" forName="text1" refType="h" fact="0.2049"/>
          <dgm:constr type="l" for="ch" forName="text3" refType="w" fact="0.1226"/>
          <dgm:constr type="t" for="ch" forName="text3" refType="h" fact="0.1139"/>
          <dgm:constr type="w" for="ch" forName="text3" refType="w" fact="0.1425"/>
          <dgm:constr type="h" for="ch" forName="text3" refType="h" fact="0.2049"/>
          <dgm:constr type="l" for="ch" forName="textaccent1" refType="w" fact="0.126"/>
          <dgm:constr type="t" for="ch" forName="textaccent1" refType="h" fact="0.432"/>
          <dgm:constr type="w" for="ch" forName="textaccent1" refType="w" fact="0.0166"/>
          <dgm:constr type="h" for="ch" forName="textaccent1" refType="h" fact="0.024"/>
          <dgm:constr type="l" for="ch" forName="image1" refType="w" fact="0"/>
          <dgm:constr type="t" for="ch" forName="image1" refType="h" fact="0.2272"/>
          <dgm:constr type="w" for="ch" forName="image1" refType="w" fact="0.1425"/>
          <dgm:constr type="h" for="ch" forName="image1" refType="h" fact="0.2049"/>
          <dgm:constr type="l" for="ch" forName="imageaccent1" refType="w" fact="0.0976"/>
          <dgm:constr type="t" for="ch" forName="imageaccent1" refType="h" fact="0.4048"/>
          <dgm:constr type="w" for="ch" forName="imageaccent1" refType="w" fact="0.0166"/>
          <dgm:constr type="h" for="ch" forName="imageaccent1" refType="h" fact="0.024"/>
          <dgm:constr type="l" for="ch" forName="textaccent2" refType="w" fact="0.3432"/>
          <dgm:constr type="t" for="ch" forName="textaccent2" refType="h" fact="0.4038"/>
          <dgm:constr type="w" for="ch" forName="textaccent2" refType="w" fact="0.0166"/>
          <dgm:constr type="h" for="ch" forName="textaccent2" refType="h" fact="0.024"/>
          <dgm:constr type="l" for="ch" forName="imageaccent2" refType="w" fact="0.3712"/>
          <dgm:constr type="t" for="ch" forName="imageaccent2" refType="h" fact="0.4312"/>
          <dgm:constr type="w" for="ch" forName="imageaccent2" refType="w" fact="0.0166"/>
          <dgm:constr type="h" for="ch" forName="imageaccent2" refType="h" fact="0.024"/>
          <dgm:constr type="l" for="ch" forName="textaccent3" refType="w" fact="0.2196"/>
          <dgm:constr type="t" for="ch" forName="textaccent3" refType="h" fact="0.1167"/>
          <dgm:constr type="w" for="ch" forName="textaccent3" refType="w" fact="0.0166"/>
          <dgm:constr type="h" for="ch" forName="textaccent3" refType="h" fact="0.024"/>
          <dgm:constr type="l" for="ch" forName="imageaccent3" refType="w" fact="0.2492"/>
          <dgm:constr type="t" for="ch" forName="imageaccent3" refType="h" fact="0.0908"/>
          <dgm:constr type="w" for="ch" forName="imageaccent3" refType="w" fact="0.0166"/>
          <dgm:constr type="h" for="ch" forName="imageaccent3" refType="h" fact="0.024"/>
          <dgm:constr type="l" for="ch" forName="textaccent4" refType="w" fact="0.491"/>
          <dgm:constr type="t" for="ch" forName="textaccent4" refType="h" fact="0.2042"/>
          <dgm:constr type="w" for="ch" forName="textaccent4" refType="w" fact="0.0166"/>
          <dgm:constr type="h" for="ch" forName="textaccent4" refType="h" fact="0.024"/>
          <dgm:constr type="l" for="ch" forName="imageaccent4" refType="w" fact="0.5181"/>
          <dgm:constr type="t" for="ch" forName="imageaccent4" refType="h" fact="0.2323"/>
          <dgm:constr type="w" for="ch" forName="imageaccent4" refType="w" fact="0.0166"/>
          <dgm:constr type="h" for="ch" forName="imageaccent4" refType="h" fact="0.024"/>
          <dgm:constr type="l" for="ch" forName="textaccent5" refType="w" fact="0.6136"/>
          <dgm:constr type="t" for="ch" forName="textaccent5" refType="h" fact="0.094"/>
          <dgm:constr type="w" for="ch" forName="textaccent5" refType="w" fact="0.0166"/>
          <dgm:constr type="h" for="ch" forName="textaccent5" refType="h" fact="0.024"/>
          <dgm:constr type="l" for="ch" forName="imageaccent5" refType="w" fact="0.6413"/>
          <dgm:constr type="t" for="ch" forName="imageaccent5" refType="h" fact="0.121"/>
          <dgm:constr type="w" for="ch" forName="imageaccent5" refType="w" fact="0.0166"/>
          <dgm:constr type="h" for="ch" forName="imageaccent5" refType="h" fact="0.024"/>
          <dgm:constr type="l" for="ch" forName="image6" refType="w" fact="0.4903"/>
          <dgm:constr type="t" for="ch" forName="image6" refType="h" fact="0.4548"/>
          <dgm:constr type="w" for="ch" forName="image6" refType="w" fact="0.1425"/>
          <dgm:constr type="h" for="ch" forName="image6" refType="h" fact="0.2049"/>
          <dgm:constr type="l" for="ch" forName="text6" refType="w" fact="0.6129"/>
          <dgm:constr type="t" for="ch" forName="text6" refType="h" fact="0.3426"/>
          <dgm:constr type="w" for="ch" forName="text6" refType="w" fact="0.1425"/>
          <dgm:constr type="h" for="ch" forName="text6" refType="h" fact="0.2049"/>
          <dgm:constr type="l" for="ch" forName="imageaccent6" refType="w" fact="0.6147"/>
          <dgm:constr type="t" for="ch" forName="imageaccent6" refType="h" fact="0.5447"/>
          <dgm:constr type="w" for="ch" forName="imageaccent6" refType="w" fact="0.0166"/>
          <dgm:constr type="h" for="ch" forName="imageaccent6" refType="h" fact="0.024"/>
          <dgm:constr type="l" for="ch" forName="textaccent6" refType="w" fact="0.6411"/>
          <dgm:constr type="t" for="ch" forName="textaccent6" refType="h" fact="0.5221"/>
          <dgm:constr type="w" for="ch" forName="textaccent6" refType="w" fact="0.0166"/>
          <dgm:constr type="h" for="ch" forName="textaccent6" refType="h" fact="0.024"/>
          <dgm:constr type="l" for="ch" forName="text7" refType="w" fact="0.2451"/>
          <dgm:constr type="t" for="ch" forName="text7" refType="h" fact="0.4535"/>
          <dgm:constr type="w" for="ch" forName="text7" refType="w" fact="0.1425"/>
          <dgm:constr type="h" for="ch" forName="text7" refType="h" fact="0.2049"/>
          <dgm:constr type="l" for="ch" forName="image7" refType="w" fact="0.1225"/>
          <dgm:constr type="t" for="ch" forName="image7" refType="h" fact="0.5674"/>
          <dgm:constr type="w" for="ch" forName="image7" refType="w" fact="0.1425"/>
          <dgm:constr type="h" for="ch" forName="image7" refType="h" fact="0.2049"/>
          <dgm:constr type="l" for="ch" forName="imageaccent7" refType="w" fact="0.2195"/>
          <dgm:constr type="t" for="ch" forName="imageaccent7" refType="h" fact="0.5703"/>
          <dgm:constr type="w" for="ch" forName="imageaccent7" refType="w" fact="0.0166"/>
          <dgm:constr type="h" for="ch" forName="imageaccent7" refType="h" fact="0.024"/>
          <dgm:constr type="l" for="ch" forName="textaccent7" refType="w" fact="0.2491"/>
          <dgm:constr type="t" for="ch" forName="textaccent7" refType="h" fact="0.5443"/>
          <dgm:constr type="w" for="ch" forName="textaccent7" refType="w" fact="0.0166"/>
          <dgm:constr type="h" for="ch" forName="textaccent7" refType="h" fact="0.024"/>
          <dgm:constr type="l" for="ch" forName="image8" refType="w" fact="0.6123"/>
          <dgm:constr type="t" for="ch" forName="image8" refType="h" fact="0.5696"/>
          <dgm:constr type="w" for="ch" forName="image8" refType="w" fact="0.1425"/>
          <dgm:constr type="h" for="ch" forName="image8" refType="h" fact="0.2049"/>
          <dgm:constr type="l" for="ch" forName="text8" refType="w" fact="0.7349"/>
          <dgm:constr type="t" for="ch" forName="text8" refType="h" fact="0.4574"/>
          <dgm:constr type="w" for="ch" forName="text8" refType="w" fact="0.1425"/>
          <dgm:constr type="h" for="ch" forName="text8" refType="h" fact="0.2049"/>
          <dgm:constr type="l" for="ch" forName="imageaccent8" refType="w" fact="0.7367"/>
          <dgm:constr type="t" for="ch" forName="imageaccent8" refType="h" fact="0.6595"/>
          <dgm:constr type="w" for="ch" forName="imageaccent8" refType="w" fact="0.0166"/>
          <dgm:constr type="h" for="ch" forName="imageaccent8" refType="h" fact="0.024"/>
          <dgm:constr type="l" for="ch" forName="textaccent8" refType="w" fact="0.7631"/>
          <dgm:constr type="t" for="ch" forName="textaccent8" refType="h" fact="0.6369"/>
          <dgm:constr type="w" for="ch" forName="textaccent8" refType="w" fact="0.0166"/>
          <dgm:constr type="h" for="ch" forName="textaccent8" refType="h" fact="0.024"/>
          <dgm:constr type="l" for="ch" forName="text9" refType="w" fact="0.7354"/>
          <dgm:constr type="t" for="ch" forName="text9" refType="h" fact="0.0044"/>
          <dgm:constr type="w" for="ch" forName="text9" refType="w" fact="0.1425"/>
          <dgm:constr type="h" for="ch" forName="text9" refType="h" fact="0.2049"/>
          <dgm:constr type="l" for="ch" forName="textaccent9" refType="w" fact="0.8339"/>
          <dgm:constr type="t" for="ch" forName="textaccent9" refType="h" fact="0.1846"/>
          <dgm:constr type="w" for="ch" forName="textaccent9" refType="w" fact="0.0166"/>
          <dgm:constr type="h" for="ch" forName="textaccent9" refType="h" fact="0.024"/>
          <dgm:constr type="l" for="ch" forName="image9" refType="w" fact="0.7354"/>
          <dgm:constr type="t" for="ch" forName="image9" refType="h" fact="0.2306"/>
          <dgm:constr type="w" for="ch" forName="image9" refType="w" fact="0.1425"/>
          <dgm:constr type="h" for="ch" forName="image9" refType="h" fact="0.2049"/>
          <dgm:constr type="l" for="ch" forName="imageaccent9" refType="w" fact="0.8339"/>
          <dgm:constr type="t" for="ch" forName="imageaccent9" refType="h" fact="0.2318"/>
          <dgm:constr type="w" for="ch" forName="imageaccent9" refType="w" fact="0.0166"/>
          <dgm:constr type="h" for="ch" forName="imageaccent9" refType="h" fact="0.024"/>
          <dgm:constr type="l" for="ch" forName="image10" refType="w" fact="0.2446"/>
          <dgm:constr type="t" for="ch" forName="image10" refType="h" fact="0.6805"/>
          <dgm:constr type="w" for="ch" forName="image10" refType="w" fact="0.1425"/>
          <dgm:constr type="h" for="ch" forName="image10" refType="h" fact="0.2049"/>
          <dgm:constr type="l" for="ch" forName="text10" refType="w" fact="0.3672"/>
          <dgm:constr type="t" for="ch" forName="text10" refType="h" fact="0.5683"/>
          <dgm:constr type="w" for="ch" forName="text10" refType="w" fact="0.1425"/>
          <dgm:constr type="h" for="ch" forName="text10" refType="h" fact="0.2049"/>
          <dgm:constr type="l" for="ch" forName="imageaccent10" refType="w" fact="0.369"/>
          <dgm:constr type="t" for="ch" forName="imageaccent10" refType="h" fact="0.7704"/>
          <dgm:constr type="w" for="ch" forName="imageaccent10" refType="w" fact="0.0166"/>
          <dgm:constr type="h" for="ch" forName="imageaccent10" refType="h" fact="0.024"/>
          <dgm:constr type="l" for="ch" forName="textaccent10" refType="w" fact="0.3954"/>
          <dgm:constr type="t" for="ch" forName="textaccent10" refType="h" fact="0.7478"/>
          <dgm:constr type="w" for="ch" forName="textaccent10" refType="w" fact="0.0166"/>
          <dgm:constr type="h" for="ch" forName="textaccent10" refType="h" fact="0.024"/>
          <dgm:constr type="l" for="ch" forName="text11" refType="w" fact="0.612"/>
          <dgm:constr type="t" for="ch" forName="text11" refType="h" fact="0.7951"/>
          <dgm:constr type="w" for="ch" forName="text11" refType="w" fact="0.1425"/>
          <dgm:constr type="h" for="ch" forName="text11" refType="h" fact="0.2049"/>
          <dgm:constr type="l" for="ch" forName="image11" refType="w" fact="0.4894"/>
          <dgm:constr type="t" for="ch" forName="image11" refType="h" fact="0.6816"/>
          <dgm:constr type="w" for="ch" forName="image11" refType="w" fact="0.1425"/>
          <dgm:constr type="h" for="ch" forName="image11" refType="h" fact="0.2049"/>
          <dgm:constr type="l" for="ch" forName="imageaccent11" refType="w" fact="0.5874"/>
          <dgm:constr type="t" for="ch" forName="imageaccent11" refType="h" fact="0.8589"/>
          <dgm:constr type="w" for="ch" forName="imageaccent11" refType="w" fact="0.0166"/>
          <dgm:constr type="h" for="ch" forName="imageaccent11" refType="h" fact="0.024"/>
          <dgm:constr type="l" for="ch" forName="textaccent11" refType="w" fact="0.6154"/>
          <dgm:constr type="t" for="ch" forName="textaccent11" refType="h" fact="0.8863"/>
          <dgm:constr type="w" for="ch" forName="textaccent11" refType="w" fact="0.0166"/>
          <dgm:constr type="h" for="ch" forName="textaccent11" refType="h" fact="0.024"/>
          <dgm:constr type="l" for="ch" forName="text12" refType="w" fact="0.735"/>
          <dgm:constr type="t" for="ch" forName="text12" refType="h" fact="0.684"/>
          <dgm:constr type="w" for="ch" forName="text12" refType="w" fact="0.1425"/>
          <dgm:constr type="h" for="ch" forName="text12" refType="h" fact="0.2049"/>
          <dgm:constr type="l" for="ch" forName="image12" refType="w" fact="0.8575"/>
          <dgm:constr type="t" for="ch" forName="image12" refType="h" fact="0.5718"/>
          <dgm:constr type="w" for="ch" forName="image12" refType="w" fact="0.1425"/>
          <dgm:constr type="h" for="ch" forName="image12" refType="h" fact="0.2049"/>
          <dgm:constr type="l" for="ch" forName="textaccent12" refType="w" fact="0.8594"/>
          <dgm:constr type="t" for="ch" forName="textaccent12" refType="h" fact="0.7739"/>
          <dgm:constr type="w" for="ch" forName="textaccent12" refType="w" fact="0.0166"/>
          <dgm:constr type="h" for="ch" forName="textaccent12" refType="h" fact="0.024"/>
          <dgm:constr type="l" for="ch" forName="imageaccent12" refType="w" fact="0.8858"/>
          <dgm:constr type="t" for="ch" forName="imageaccent12" refType="h" fact="0.7513"/>
          <dgm:constr type="w" for="ch" forName="imageaccent12" refType="w" fact="0.0166"/>
          <dgm:constr type="h" for="ch" forName="imageaccent12" refType="h" fact="0.024"/>
        </dgm:constrLst>
      </dgm:else>
    </dgm:choose>
    <dgm:forEach name="wrapper" axis="self" ptType="parTrans">
      <dgm:forEach name="wrapper2" axis="self" ptType="sibTrans" st="2">
        <dgm:forEach name="textRepeat" axis="self">
          <dgm:layoutNode name="textRepeatNode" styleLbl="alignNode1">
            <dgm:varLst>
              <dgm:chMax val="0"/>
              <dgm:chPref val="0"/>
              <dgm:bulletEnabled val="1"/>
            </dgm:varLst>
            <dgm:alg type="tx"/>
            <dgm:shape xmlns:r="http://schemas.openxmlformats.org/officeDocument/2006/relationships" type="hexagon" r:blip="">
              <dgm:adjLst>
                <dgm:adj idx="1" val="0.25"/>
                <dgm:adj idx="2" val="1.1547"/>
              </dgm:adjLst>
            </dgm:shape>
            <dgm:presOf axis="desOrSelf" ptType="node"/>
            <dgm:constrLst>
              <dgm:constr type="lMarg" refType="primFontSz" fact="0"/>
              <dgm:constr type="rMarg" refType="primFontSz" fact="0"/>
              <dgm:constr type="tMarg" refType="primFontSz" fact="0.1"/>
              <dgm:constr type="bMarg" refType="primFontSz" fact="0.1"/>
            </dgm:constrLst>
            <dgm:ruleLst>
              <dgm:rule type="primFontSz" val="5" fact="NaN" max="NaN"/>
            </dgm:ruleLst>
          </dgm:layoutNode>
        </dgm:forEach>
        <dgm:forEach name="accentRepeat" axis="self">
          <dgm:layoutNode name="accentRepeatNode" styleLbl="solidAlignAcc1">
            <dgm:alg type="sp"/>
            <dgm:shape xmlns:r="http://schemas.openxmlformats.org/officeDocument/2006/relationships" type="hexagon" r:blip="">
              <dgm:adjLst>
                <dgm:adj idx="1" val="0.25"/>
                <dgm:adj idx="2" val="1.1547"/>
              </dgm:adjLst>
            </dgm:shape>
            <dgm:presOf/>
          </dgm:layoutNode>
        </dgm:forEach>
        <dgm:forEach name="imageRepeat" axis="self">
          <dgm:layoutNode name="imageRepeatNode" styleLbl="alignAcc1">
            <dgm:alg type="sp"/>
            <dgm:shape xmlns:r="http://schemas.openxmlformats.org/officeDocument/2006/relationships" type="hexagon" r:blip="" blipPhldr="1">
              <dgm:adjLst>
                <dgm:adj idx="1" val="0.25"/>
                <dgm:adj idx="2" val="1.1547"/>
              </dgm:adjLst>
            </dgm:shape>
            <dgm:presOf axis="self"/>
          </dgm:layoutNode>
        </dgm:forEach>
      </dgm:forEach>
    </dgm:forEach>
    <dgm:forEach name="Name14" axis="ch" ptType="node" cnt="1">
      <dgm:layoutNode name="text1">
        <dgm:alg type="sp"/>
        <dgm:shape xmlns:r="http://schemas.openxmlformats.org/officeDocument/2006/relationships" r:blip="">
          <dgm:adjLst/>
        </dgm:shape>
        <dgm:presOf/>
        <dgm:constrLst/>
        <dgm:forEach name="Name15" ref="textRepeat"/>
      </dgm:layoutNode>
      <dgm:layoutNode name="textaccent1">
        <dgm:alg type="sp"/>
        <dgm:shape xmlns:r="http://schemas.openxmlformats.org/officeDocument/2006/relationships" r:blip="">
          <dgm:adjLst/>
        </dgm:shape>
        <dgm:presOf/>
        <dgm:constrLst/>
        <dgm:forEach name="Name16" ref="accentRepeat"/>
      </dgm:layoutNode>
    </dgm:forEach>
    <dgm:forEach name="Name17" axis="ch" ptType="sibTrans" hideLastTrans="0" cnt="1">
      <dgm:layoutNode name="image1">
        <dgm:alg type="sp"/>
        <dgm:shape xmlns:r="http://schemas.openxmlformats.org/officeDocument/2006/relationships" r:blip="">
          <dgm:adjLst/>
        </dgm:shape>
        <dgm:presOf/>
        <dgm:constrLst/>
        <dgm:forEach name="Name18" ref="imageRepeat"/>
      </dgm:layoutNode>
      <dgm:layoutNode name="imageaccent1">
        <dgm:alg type="sp"/>
        <dgm:shape xmlns:r="http://schemas.openxmlformats.org/officeDocument/2006/relationships" r:blip="">
          <dgm:adjLst/>
        </dgm:shape>
        <dgm:presOf/>
        <dgm:constrLst/>
        <dgm:forEach name="Name19" ref="accentRepeat"/>
      </dgm:layoutNode>
    </dgm:forEach>
    <dgm:forEach name="Name20" axis="ch" ptType="node" st="2" cnt="1">
      <dgm:layoutNode name="text2">
        <dgm:alg type="sp"/>
        <dgm:shape xmlns:r="http://schemas.openxmlformats.org/officeDocument/2006/relationships" r:blip="">
          <dgm:adjLst/>
        </dgm:shape>
        <dgm:presOf/>
        <dgm:constrLst/>
        <dgm:forEach name="Name21" ref="textRepeat"/>
      </dgm:layoutNode>
      <dgm:layoutNode name="textaccent2">
        <dgm:alg type="sp"/>
        <dgm:shape xmlns:r="http://schemas.openxmlformats.org/officeDocument/2006/relationships" r:blip="">
          <dgm:adjLst/>
        </dgm:shape>
        <dgm:presOf/>
        <dgm:constrLst/>
        <dgm:forEach name="Name22" ref="accentRepeat"/>
      </dgm:layoutNode>
    </dgm:forEach>
    <dgm:forEach name="Name23" axis="ch" ptType="sibTrans" hideLastTrans="0" st="2" cnt="1">
      <dgm:layoutNode name="image2">
        <dgm:alg type="sp"/>
        <dgm:shape xmlns:r="http://schemas.openxmlformats.org/officeDocument/2006/relationships" r:blip="">
          <dgm:adjLst/>
        </dgm:shape>
        <dgm:presOf/>
        <dgm:constrLst/>
        <dgm:forEach name="Name24" ref="imageRepeat"/>
      </dgm:layoutNode>
      <dgm:layoutNode name="imageaccent2">
        <dgm:alg type="sp"/>
        <dgm:shape xmlns:r="http://schemas.openxmlformats.org/officeDocument/2006/relationships" r:blip="">
          <dgm:adjLst/>
        </dgm:shape>
        <dgm:presOf/>
        <dgm:constrLst/>
        <dgm:forEach name="Name25" ref="accentRepeat"/>
      </dgm:layoutNode>
    </dgm:forEach>
    <dgm:forEach name="Name26" axis="ch" ptType="node" st="3" cnt="1">
      <dgm:layoutNode name="text3">
        <dgm:alg type="sp"/>
        <dgm:shape xmlns:r="http://schemas.openxmlformats.org/officeDocument/2006/relationships" r:blip="">
          <dgm:adjLst/>
        </dgm:shape>
        <dgm:presOf/>
        <dgm:constrLst/>
        <dgm:forEach name="Name27" ref="textRepeat"/>
      </dgm:layoutNode>
      <dgm:layoutNode name="textaccent3">
        <dgm:alg type="sp"/>
        <dgm:shape xmlns:r="http://schemas.openxmlformats.org/officeDocument/2006/relationships" r:blip="">
          <dgm:adjLst/>
        </dgm:shape>
        <dgm:presOf/>
        <dgm:constrLst/>
        <dgm:forEach name="Name28" ref="accentRepeat"/>
      </dgm:layoutNode>
    </dgm:forEach>
    <dgm:forEach name="Name29" axis="ch" ptType="sibTrans" hideLastTrans="0" st="3" cnt="1">
      <dgm:layoutNode name="image3">
        <dgm:alg type="sp"/>
        <dgm:shape xmlns:r="http://schemas.openxmlformats.org/officeDocument/2006/relationships" r:blip="">
          <dgm:adjLst/>
        </dgm:shape>
        <dgm:presOf/>
        <dgm:constrLst/>
        <dgm:forEach name="Name30" ref="imageRepeat"/>
      </dgm:layoutNode>
      <dgm:layoutNode name="imageaccent3">
        <dgm:alg type="sp"/>
        <dgm:shape xmlns:r="http://schemas.openxmlformats.org/officeDocument/2006/relationships" r:blip="">
          <dgm:adjLst/>
        </dgm:shape>
        <dgm:presOf/>
        <dgm:constrLst/>
        <dgm:forEach name="Name31" ref="accentRepeat"/>
      </dgm:layoutNode>
    </dgm:forEach>
    <dgm:forEach name="Name32" axis="ch" ptType="node" st="4" cnt="1">
      <dgm:layoutNode name="text4">
        <dgm:alg type="sp"/>
        <dgm:shape xmlns:r="http://schemas.openxmlformats.org/officeDocument/2006/relationships" r:blip="">
          <dgm:adjLst/>
        </dgm:shape>
        <dgm:presOf/>
        <dgm:constrLst/>
        <dgm:forEach name="Name33" ref="textRepeat"/>
      </dgm:layoutNode>
      <dgm:layoutNode name="textaccent4">
        <dgm:alg type="sp"/>
        <dgm:shape xmlns:r="http://schemas.openxmlformats.org/officeDocument/2006/relationships" r:blip="">
          <dgm:adjLst/>
        </dgm:shape>
        <dgm:presOf/>
        <dgm:constrLst/>
        <dgm:forEach name="Name34" ref="accentRepeat"/>
      </dgm:layoutNode>
    </dgm:forEach>
    <dgm:forEach name="Name35" axis="ch" ptType="sibTrans" hideLastTrans="0" st="4" cnt="1">
      <dgm:layoutNode name="image4">
        <dgm:alg type="sp"/>
        <dgm:shape xmlns:r="http://schemas.openxmlformats.org/officeDocument/2006/relationships" r:blip="">
          <dgm:adjLst/>
        </dgm:shape>
        <dgm:presOf/>
        <dgm:constrLst/>
        <dgm:forEach name="Name36" ref="imageRepeat"/>
      </dgm:layoutNode>
      <dgm:layoutNode name="imageaccent4">
        <dgm:alg type="sp"/>
        <dgm:shape xmlns:r="http://schemas.openxmlformats.org/officeDocument/2006/relationships" r:blip="">
          <dgm:adjLst/>
        </dgm:shape>
        <dgm:presOf/>
        <dgm:constrLst/>
        <dgm:forEach name="Name37" ref="accentRepeat"/>
      </dgm:layoutNode>
    </dgm:forEach>
    <dgm:forEach name="Name38" axis="ch" ptType="node" st="5" cnt="1">
      <dgm:layoutNode name="text5">
        <dgm:alg type="sp"/>
        <dgm:shape xmlns:r="http://schemas.openxmlformats.org/officeDocument/2006/relationships" r:blip="">
          <dgm:adjLst/>
        </dgm:shape>
        <dgm:presOf/>
        <dgm:constrLst/>
        <dgm:forEach name="Name39" ref="textRepeat"/>
      </dgm:layoutNode>
      <dgm:layoutNode name="textaccent5">
        <dgm:alg type="sp"/>
        <dgm:shape xmlns:r="http://schemas.openxmlformats.org/officeDocument/2006/relationships" r:blip="">
          <dgm:adjLst/>
        </dgm:shape>
        <dgm:presOf/>
        <dgm:constrLst/>
        <dgm:forEach name="Name40" ref="accentRepeat"/>
      </dgm:layoutNode>
    </dgm:forEach>
    <dgm:forEach name="Name41" axis="ch" ptType="sibTrans" hideLastTrans="0" st="5" cnt="1">
      <dgm:layoutNode name="image5">
        <dgm:alg type="sp"/>
        <dgm:shape xmlns:r="http://schemas.openxmlformats.org/officeDocument/2006/relationships" r:blip="">
          <dgm:adjLst/>
        </dgm:shape>
        <dgm:presOf/>
        <dgm:constrLst/>
        <dgm:forEach name="Name42" ref="imageRepeat"/>
      </dgm:layoutNode>
      <dgm:layoutNode name="imageaccent5">
        <dgm:alg type="sp"/>
        <dgm:shape xmlns:r="http://schemas.openxmlformats.org/officeDocument/2006/relationships" r:blip="">
          <dgm:adjLst/>
        </dgm:shape>
        <dgm:presOf/>
        <dgm:constrLst/>
        <dgm:forEach name="Name43" ref="accentRepeat"/>
      </dgm:layoutNode>
    </dgm:forEach>
    <dgm:forEach name="Name44" axis="ch" ptType="node" st="6" cnt="1">
      <dgm:layoutNode name="text6">
        <dgm:alg type="sp"/>
        <dgm:shape xmlns:r="http://schemas.openxmlformats.org/officeDocument/2006/relationships" r:blip="">
          <dgm:adjLst/>
        </dgm:shape>
        <dgm:presOf/>
        <dgm:constrLst/>
        <dgm:forEach name="Name45" ref="textRepeat"/>
      </dgm:layoutNode>
      <dgm:layoutNode name="textaccent6">
        <dgm:alg type="sp"/>
        <dgm:shape xmlns:r="http://schemas.openxmlformats.org/officeDocument/2006/relationships" r:blip="">
          <dgm:adjLst/>
        </dgm:shape>
        <dgm:presOf/>
        <dgm:constrLst/>
        <dgm:forEach name="Name46" ref="accentRepeat"/>
      </dgm:layoutNode>
    </dgm:forEach>
    <dgm:forEach name="Name47" axis="ch" ptType="sibTrans" hideLastTrans="0" st="6" cnt="1">
      <dgm:layoutNode name="image6">
        <dgm:alg type="sp"/>
        <dgm:shape xmlns:r="http://schemas.openxmlformats.org/officeDocument/2006/relationships" r:blip="">
          <dgm:adjLst/>
        </dgm:shape>
        <dgm:presOf/>
        <dgm:constrLst/>
        <dgm:forEach name="Name48" ref="imageRepeat"/>
      </dgm:layoutNode>
      <dgm:layoutNode name="imageaccent6">
        <dgm:alg type="sp"/>
        <dgm:shape xmlns:r="http://schemas.openxmlformats.org/officeDocument/2006/relationships" r:blip="">
          <dgm:adjLst/>
        </dgm:shape>
        <dgm:presOf/>
        <dgm:constrLst/>
        <dgm:forEach name="Name49" ref="accentRepeat"/>
      </dgm:layoutNode>
    </dgm:forEach>
    <dgm:forEach name="Name50" axis="ch" ptType="node" st="7" cnt="1">
      <dgm:layoutNode name="text7">
        <dgm:alg type="sp"/>
        <dgm:shape xmlns:r="http://schemas.openxmlformats.org/officeDocument/2006/relationships" r:blip="">
          <dgm:adjLst/>
        </dgm:shape>
        <dgm:presOf/>
        <dgm:constrLst/>
        <dgm:forEach name="Name51" ref="textRepeat"/>
      </dgm:layoutNode>
      <dgm:layoutNode name="textaccent7">
        <dgm:alg type="sp"/>
        <dgm:shape xmlns:r="http://schemas.openxmlformats.org/officeDocument/2006/relationships" r:blip="">
          <dgm:adjLst/>
        </dgm:shape>
        <dgm:presOf/>
        <dgm:constrLst/>
        <dgm:forEach name="Name52" ref="accentRepeat"/>
      </dgm:layoutNode>
    </dgm:forEach>
    <dgm:forEach name="Name53" axis="ch" ptType="sibTrans" hideLastTrans="0" st="7" cnt="1">
      <dgm:layoutNode name="image7">
        <dgm:alg type="sp"/>
        <dgm:shape xmlns:r="http://schemas.openxmlformats.org/officeDocument/2006/relationships" r:blip="">
          <dgm:adjLst/>
        </dgm:shape>
        <dgm:presOf/>
        <dgm:constrLst/>
        <dgm:forEach name="Name54" ref="imageRepeat"/>
      </dgm:layoutNode>
      <dgm:layoutNode name="imageaccent7">
        <dgm:alg type="sp"/>
        <dgm:shape xmlns:r="http://schemas.openxmlformats.org/officeDocument/2006/relationships" r:blip="">
          <dgm:adjLst/>
        </dgm:shape>
        <dgm:presOf/>
        <dgm:constrLst/>
        <dgm:forEach name="Name55" ref="accentRepeat"/>
      </dgm:layoutNode>
    </dgm:forEach>
    <dgm:forEach name="Name56" axis="ch" ptType="node" st="8" cnt="1">
      <dgm:layoutNode name="text8">
        <dgm:alg type="sp"/>
        <dgm:shape xmlns:r="http://schemas.openxmlformats.org/officeDocument/2006/relationships" r:blip="">
          <dgm:adjLst/>
        </dgm:shape>
        <dgm:presOf/>
        <dgm:constrLst/>
        <dgm:forEach name="Name57" ref="textRepeat"/>
      </dgm:layoutNode>
      <dgm:layoutNode name="textaccent8">
        <dgm:alg type="sp"/>
        <dgm:shape xmlns:r="http://schemas.openxmlformats.org/officeDocument/2006/relationships" r:blip="">
          <dgm:adjLst/>
        </dgm:shape>
        <dgm:presOf/>
        <dgm:constrLst/>
        <dgm:forEach name="Name58" ref="accentRepeat"/>
      </dgm:layoutNode>
    </dgm:forEach>
    <dgm:forEach name="Name59" axis="ch" ptType="sibTrans" hideLastTrans="0" st="8" cnt="1">
      <dgm:layoutNode name="image8">
        <dgm:alg type="sp"/>
        <dgm:shape xmlns:r="http://schemas.openxmlformats.org/officeDocument/2006/relationships" r:blip="">
          <dgm:adjLst/>
        </dgm:shape>
        <dgm:presOf/>
        <dgm:constrLst/>
        <dgm:forEach name="Name60" ref="imageRepeat"/>
      </dgm:layoutNode>
      <dgm:layoutNode name="imageaccent8">
        <dgm:alg type="sp"/>
        <dgm:shape xmlns:r="http://schemas.openxmlformats.org/officeDocument/2006/relationships" r:blip="">
          <dgm:adjLst/>
        </dgm:shape>
        <dgm:presOf/>
        <dgm:constrLst/>
        <dgm:forEach name="Name61" ref="accentRepeat"/>
      </dgm:layoutNode>
    </dgm:forEach>
    <dgm:forEach name="Name62" axis="ch" ptType="node" st="9" cnt="1">
      <dgm:layoutNode name="text9">
        <dgm:alg type="sp"/>
        <dgm:shape xmlns:r="http://schemas.openxmlformats.org/officeDocument/2006/relationships" r:blip="">
          <dgm:adjLst/>
        </dgm:shape>
        <dgm:presOf/>
        <dgm:constrLst/>
        <dgm:forEach name="Name63" ref="textRepeat"/>
      </dgm:layoutNode>
      <dgm:layoutNode name="textaccent9">
        <dgm:alg type="sp"/>
        <dgm:shape xmlns:r="http://schemas.openxmlformats.org/officeDocument/2006/relationships" r:blip="">
          <dgm:adjLst/>
        </dgm:shape>
        <dgm:presOf/>
        <dgm:constrLst/>
        <dgm:forEach name="Name64" ref="accentRepeat"/>
      </dgm:layoutNode>
    </dgm:forEach>
    <dgm:forEach name="Name65" axis="ch" ptType="sibTrans" hideLastTrans="0" st="9" cnt="1">
      <dgm:layoutNode name="image9">
        <dgm:alg type="sp"/>
        <dgm:shape xmlns:r="http://schemas.openxmlformats.org/officeDocument/2006/relationships" r:blip="">
          <dgm:adjLst/>
        </dgm:shape>
        <dgm:presOf/>
        <dgm:constrLst/>
        <dgm:forEach name="Name66" ref="imageRepeat"/>
      </dgm:layoutNode>
      <dgm:layoutNode name="imageaccent9">
        <dgm:alg type="sp"/>
        <dgm:shape xmlns:r="http://schemas.openxmlformats.org/officeDocument/2006/relationships" r:blip="">
          <dgm:adjLst/>
        </dgm:shape>
        <dgm:presOf/>
        <dgm:constrLst/>
        <dgm:forEach name="Name67" ref="accentRepeat"/>
      </dgm:layoutNode>
    </dgm:forEach>
    <dgm:forEach name="Name68" axis="ch" ptType="node" st="10" cnt="1">
      <dgm:layoutNode name="text10">
        <dgm:alg type="sp"/>
        <dgm:shape xmlns:r="http://schemas.openxmlformats.org/officeDocument/2006/relationships" r:blip="">
          <dgm:adjLst/>
        </dgm:shape>
        <dgm:presOf/>
        <dgm:constrLst/>
        <dgm:forEach name="Name69" ref="textRepeat"/>
      </dgm:layoutNode>
      <dgm:layoutNode name="textaccent10">
        <dgm:alg type="sp"/>
        <dgm:shape xmlns:r="http://schemas.openxmlformats.org/officeDocument/2006/relationships" r:blip="">
          <dgm:adjLst/>
        </dgm:shape>
        <dgm:presOf/>
        <dgm:constrLst/>
        <dgm:forEach name="Name70" ref="accentRepeat"/>
      </dgm:layoutNode>
    </dgm:forEach>
    <dgm:forEach name="Name71" axis="ch" ptType="sibTrans" hideLastTrans="0" st="10" cnt="1">
      <dgm:layoutNode name="image10">
        <dgm:alg type="sp"/>
        <dgm:shape xmlns:r="http://schemas.openxmlformats.org/officeDocument/2006/relationships" r:blip="">
          <dgm:adjLst/>
        </dgm:shape>
        <dgm:presOf/>
        <dgm:constrLst/>
        <dgm:forEach name="Name72" ref="imageRepeat"/>
      </dgm:layoutNode>
      <dgm:layoutNode name="imageaccent10">
        <dgm:alg type="sp"/>
        <dgm:shape xmlns:r="http://schemas.openxmlformats.org/officeDocument/2006/relationships" r:blip="">
          <dgm:adjLst/>
        </dgm:shape>
        <dgm:presOf/>
        <dgm:constrLst/>
        <dgm:forEach name="Name73" ref="accentRepeat"/>
      </dgm:layoutNode>
    </dgm:forEach>
    <dgm:forEach name="Name74" axis="ch" ptType="node" st="11" cnt="1">
      <dgm:layoutNode name="text11">
        <dgm:alg type="sp"/>
        <dgm:shape xmlns:r="http://schemas.openxmlformats.org/officeDocument/2006/relationships" r:blip="">
          <dgm:adjLst/>
        </dgm:shape>
        <dgm:presOf/>
        <dgm:constrLst/>
        <dgm:forEach name="Name75" ref="textRepeat"/>
      </dgm:layoutNode>
      <dgm:layoutNode name="textaccent11">
        <dgm:alg type="sp"/>
        <dgm:shape xmlns:r="http://schemas.openxmlformats.org/officeDocument/2006/relationships" r:blip="">
          <dgm:adjLst/>
        </dgm:shape>
        <dgm:presOf/>
        <dgm:constrLst/>
        <dgm:forEach name="Name76" ref="accentRepeat"/>
      </dgm:layoutNode>
    </dgm:forEach>
    <dgm:forEach name="Name77" axis="ch" ptType="sibTrans" hideLastTrans="0" st="11" cnt="1">
      <dgm:layoutNode name="image11">
        <dgm:alg type="sp"/>
        <dgm:shape xmlns:r="http://schemas.openxmlformats.org/officeDocument/2006/relationships" r:blip="">
          <dgm:adjLst/>
        </dgm:shape>
        <dgm:presOf/>
        <dgm:constrLst/>
        <dgm:forEach name="Name78" ref="imageRepeat"/>
      </dgm:layoutNode>
      <dgm:layoutNode name="imageaccent11">
        <dgm:alg type="sp"/>
        <dgm:shape xmlns:r="http://schemas.openxmlformats.org/officeDocument/2006/relationships" r:blip="">
          <dgm:adjLst/>
        </dgm:shape>
        <dgm:presOf/>
        <dgm:constrLst/>
        <dgm:forEach name="Name79" ref="accentRepeat"/>
      </dgm:layoutNode>
    </dgm:forEach>
    <dgm:forEach name="Name80" axis="ch" ptType="node" st="12" cnt="1">
      <dgm:layoutNode name="text12">
        <dgm:alg type="sp"/>
        <dgm:shape xmlns:r="http://schemas.openxmlformats.org/officeDocument/2006/relationships" r:blip="">
          <dgm:adjLst/>
        </dgm:shape>
        <dgm:presOf/>
        <dgm:constrLst/>
        <dgm:forEach name="Name81" ref="textRepeat"/>
      </dgm:layoutNode>
      <dgm:layoutNode name="textaccent12">
        <dgm:alg type="sp"/>
        <dgm:shape xmlns:r="http://schemas.openxmlformats.org/officeDocument/2006/relationships" r:blip="">
          <dgm:adjLst/>
        </dgm:shape>
        <dgm:presOf/>
        <dgm:constrLst/>
        <dgm:forEach name="Name82" ref="accentRepeat"/>
      </dgm:layoutNode>
    </dgm:forEach>
    <dgm:forEach name="Name83" axis="ch" ptType="sibTrans" hideLastTrans="0" st="12" cnt="1">
      <dgm:layoutNode name="image12">
        <dgm:alg type="sp"/>
        <dgm:shape xmlns:r="http://schemas.openxmlformats.org/officeDocument/2006/relationships" r:blip="">
          <dgm:adjLst/>
        </dgm:shape>
        <dgm:presOf/>
        <dgm:constrLst/>
        <dgm:forEach name="Name84" ref="imageRepeat"/>
      </dgm:layoutNode>
      <dgm:layoutNode name="imageaccent12">
        <dgm:alg type="sp"/>
        <dgm:shape xmlns:r="http://schemas.openxmlformats.org/officeDocument/2006/relationships" r:blip="">
          <dgm:adjLst/>
        </dgm:shape>
        <dgm:presOf/>
        <dgm:constrLst/>
        <dgm:forEach name="Name85" ref="accentRepea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HexagonCluster">
  <dgm:title val=""/>
  <dgm:desc val=""/>
  <dgm:catLst>
    <dgm:cat type="picture" pri="21000"/>
    <dgm:cat type="relationship" pri="3200"/>
    <dgm:cat type="pictureconvert" pri="21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tyleData>
  <dgm:clr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clrData>
  <dgm:layoutNode name="Name0">
    <dgm:varLst>
      <dgm:chMax val="21"/>
      <dgm:chPref val="21"/>
    </dgm:varLst>
    <dgm:shape xmlns:r="http://schemas.openxmlformats.org/officeDocument/2006/relationships" r:blip="">
      <dgm:adjLst/>
    </dgm:shape>
    <dgm:choose name="Name1">
      <dgm:if name="Name2" axis="ch" ptType="node" func="cnt" op="equ" val="1">
        <dgm:alg type="composite">
          <dgm:param type="ar" val="1.3871"/>
        </dgm:alg>
        <dgm:constrLst>
          <dgm:constr type="primFontSz" for="des" ptType="node" op="equ" val="65"/>
          <dgm:constr type="l" for="ch" forName="text1" refType="w" fact="0.4525"/>
          <dgm:constr type="t" for="ch" forName="text1" refType="h" fact="0.346"/>
          <dgm:constr type="w" for="ch" forName="text1" refType="w" fact="0.5475"/>
          <dgm:constr type="h" for="ch" forName="text1" refType="h" fact="0.654"/>
          <dgm:constr type="l" for="ch" forName="textaccent1" refType="w" fact="0.4652"/>
          <dgm:constr type="t" for="ch" forName="textaccent1" refType="h" fact="0.6348"/>
          <dgm:constr type="w" for="ch" forName="textaccent1" refType="w" fact="0.0639"/>
          <dgm:constr type="h" for="ch" forName="textaccent1" refType="h" fact="0.0765"/>
          <dgm:constr type="l" for="ch" forName="image1" refType="w" fact="0"/>
          <dgm:constr type="t" for="ch" forName="image1" refType="h" fact="0"/>
          <dgm:constr type="w" for="ch" forName="image1" refType="w" fact="0.5468"/>
          <dgm:constr type="h" for="ch" forName="image1" refType="h" fact="0.6538"/>
          <dgm:constr type="l" for="ch" forName="imageaccent1" refType="w" fact="0.3702"/>
          <dgm:constr type="t" for="ch" forName="imageaccent1" refType="h" fact="0.5633"/>
          <dgm:constr type="w" for="ch" forName="imageaccent1" refType="w" fact="0.0639"/>
          <dgm:constr type="h" for="ch" forName="imageaccent1" refType="h" fact="0.0765"/>
        </dgm:constrLst>
      </dgm:if>
      <dgm:if name="Name3" axis="ch" ptType="node" func="cnt" op="equ" val="2">
        <dgm:alg type="composite">
          <dgm:param type="ar" val="2.6443"/>
        </dgm:alg>
        <dgm:constrLst>
          <dgm:constr type="primFontSz" for="des" ptType="node" op="equ" val="65"/>
          <dgm:constr type="l" for="ch" forName="text1" refType="w" fact="0.2383"/>
          <dgm:constr type="t" for="ch" forName="text1" refType="h" fact="0.3501"/>
          <dgm:constr type="w" for="ch" forName="text1" refType="w" fact="0.285"/>
          <dgm:constr type="h" for="ch" forName="text1" refType="h" fact="0.6499"/>
          <dgm:constr type="l" for="ch" forName="textaccent1" refType="w" fact="0.2472"/>
          <dgm:constr type="t" for="ch" forName="textaccent1" refType="h" fact="0.6371"/>
          <dgm:constr type="w" for="ch" forName="textaccent1" refType="w" fact="0.0333"/>
          <dgm:constr type="h" for="ch" forName="textaccent1" refType="h" fact="0.076"/>
          <dgm:constr type="l" for="ch" forName="image1" refType="w" fact="0"/>
          <dgm:constr type="t" for="ch" forName="image1" refType="h" fact="0"/>
          <dgm:constr type="w" for="ch" forName="image1" refType="w" fact="0.285"/>
          <dgm:constr type="h" for="ch" forName="image1" refType="h" fact="0.6499"/>
          <dgm:constr type="l" for="ch" forName="imageaccent1" refType="w" fact="0.1942"/>
          <dgm:constr type="t" for="ch" forName="imageaccent1" refType="h" fact="0.5602"/>
          <dgm:constr type="w" for="ch" forName="imageaccent1" refType="w" fact="0.0333"/>
          <dgm:constr type="h" for="ch" forName="imageaccent1" refType="h" fact="0.076"/>
          <dgm:constr type="l" for="ch" forName="text2" refType="w" fact="0.4767"/>
          <dgm:constr type="t" for="ch" forName="text2" refType="h" fact="0"/>
          <dgm:constr type="w" for="ch" forName="text2" refType="w" fact="0.285"/>
          <dgm:constr type="h" for="ch" forName="text2" refType="h" fact="0.6499"/>
          <dgm:constr type="l" for="ch" forName="textaccent2" refType="w" fact="0.6709"/>
          <dgm:constr type="t" for="ch" forName="textaccent2" refType="h" fact="0.5602"/>
          <dgm:constr type="w" for="ch" forName="textaccent2" refType="w" fact="0.0333"/>
          <dgm:constr type="h" for="ch" forName="textaccent2" refType="h" fact="0.076"/>
          <dgm:constr type="l" for="ch" forName="image2" refType="w" fact="0.715"/>
          <dgm:constr type="t" for="ch" forName="image2" refType="h" fact="0.3501"/>
          <dgm:constr type="w" for="ch" forName="image2" refType="w" fact="0.285"/>
          <dgm:constr type="h" for="ch" forName="image2" refType="h" fact="0.6499"/>
          <dgm:constr type="l" for="ch" forName="imageaccent2" refType="w" fact="0.7239"/>
          <dgm:constr type="t" for="ch" forName="imageaccent2" refType="h" fact="0.6371"/>
          <dgm:constr type="w" for="ch" forName="imageaccent2" refType="w" fact="0.0333"/>
          <dgm:constr type="h" for="ch" forName="imageaccent2" refType="h" fact="0.076"/>
        </dgm:constrLst>
      </dgm:if>
      <dgm:if name="Name4" axis="ch" ptType="node" func="cnt" op="equ" val="3">
        <dgm:alg type="composite">
          <dgm:param type="ar" val="1.5623"/>
        </dgm:alg>
        <dgm:constrLst>
          <dgm:constr type="primFontSz" for="des" ptType="node" op="equ" val="65"/>
          <dgm:constr type="l" for="ch" forName="text1" refType="w" fact="0.2402"/>
          <dgm:constr type="t" for="ch" forName="text1" refType="h" fact="0.6215"/>
          <dgm:constr type="w" for="ch" forName="text1" refType="w" fact="0.281"/>
          <dgm:constr type="h" for="ch" forName="text1" refType="h" fact="0.3785"/>
          <dgm:constr type="l" for="ch" forName="textaccent1" refType="w" fact="0.2475"/>
          <dgm:constr type="t" for="ch" forName="textaccent1" refType="h" fact="0.7886"/>
          <dgm:constr type="w" for="ch" forName="textaccent1" refType="w" fact="0.0329"/>
          <dgm:constr type="h" for="ch" forName="textaccent1" refType="h" fact="0.0443"/>
          <dgm:constr type="l" for="ch" forName="image1" refType="w" fact="0"/>
          <dgm:constr type="t" for="ch" forName="image1" refType="h" fact="0.4182"/>
          <dgm:constr type="w" for="ch" forName="image1" refType="w" fact="0.281"/>
          <dgm:constr type="h" for="ch" forName="image1" refType="h" fact="0.3785"/>
          <dgm:constr type="l" for="ch" forName="imageaccent1" refType="w" fact="0.1913"/>
          <dgm:constr type="t" for="ch" forName="imageaccent1" refType="h" fact="0.7467"/>
          <dgm:constr type="w" for="ch" forName="imageaccent1" refType="w" fact="0.0329"/>
          <dgm:constr type="h" for="ch" forName="imageaccent1" refType="h" fact="0.0443"/>
          <dgm:constr type="l" for="ch" forName="text2" refType="w" fact="0.4796"/>
          <dgm:constr type="t" for="ch" forName="text2" refType="h" fact="0.4137"/>
          <dgm:constr type="w" for="ch" forName="text2" refType="w" fact="0.281"/>
          <dgm:constr type="h" for="ch" forName="text2" refType="h" fact="0.3785"/>
          <dgm:constr type="l" for="ch" forName="textaccent2" refType="w" fact="0.6717"/>
          <dgm:constr type="t" for="ch" forName="textaccent2" refType="h" fact="0.7418"/>
          <dgm:constr type="w" for="ch" forName="textaccent2" refType="w" fact="0.0329"/>
          <dgm:constr type="h" for="ch" forName="textaccent2" refType="h" fact="0.0443"/>
          <dgm:constr type="l" for="ch" forName="image2" refType="w" fact="0.719"/>
          <dgm:constr type="t" for="ch" forName="image2" refType="h" fact="0.6215"/>
          <dgm:constr type="w" for="ch" forName="image2" refType="w" fact="0.281"/>
          <dgm:constr type="h" for="ch" forName="image2" refType="h" fact="0.3785"/>
          <dgm:constr type="l" for="ch" forName="imageaccent2" refType="w" fact="0.7263"/>
          <dgm:constr type="t" for="ch" forName="imageaccent2" refType="h" fact="0.7886"/>
          <dgm:constr type="w" for="ch" forName="imageaccent2" refType="w" fact="0.0329"/>
          <dgm:constr type="h" for="ch" forName="imageaccent2" refType="h" fact="0.0443"/>
          <dgm:constr type="l" for="ch" forName="text3" refType="w" fact="0.2402"/>
          <dgm:constr type="t" for="ch" forName="text3" refType="h" fact="0.2068"/>
          <dgm:constr type="w" for="ch" forName="text3" refType="w" fact="0.281"/>
          <dgm:constr type="h" for="ch" forName="text3" refType="h" fact="0.3785"/>
          <dgm:constr type="l" for="ch" forName="textaccent3" refType="w" fact="0.4307"/>
          <dgm:constr type="t" for="ch" forName="textaccent3" refType="h" fact="0.215"/>
          <dgm:constr type="w" for="ch" forName="textaccent3" refType="w" fact="0.0329"/>
          <dgm:constr type="h" for="ch" forName="textaccent3" refType="h" fact="0.0443"/>
          <dgm:constr type="l" for="ch" forName="image3" refType="w" fact="0.4796"/>
          <dgm:constr type="t" for="ch" forName="image3" refType="h" fact="0"/>
          <dgm:constr type="w" for="ch" forName="image3" refType="w" fact="0.281"/>
          <dgm:constr type="h" for="ch" forName="image3" refType="h" fact="0.3785"/>
          <dgm:constr type="l" for="ch" forName="imageaccent3" refType="w" fact="0.4879"/>
          <dgm:constr type="t" for="ch" forName="imageaccent3" refType="h" fact="0.1662"/>
          <dgm:constr type="w" for="ch" forName="imageaccent3" refType="w" fact="0.0329"/>
          <dgm:constr type="h" for="ch" forName="imageaccent3" refType="h" fact="0.0443"/>
        </dgm:constrLst>
      </dgm:if>
      <dgm:if name="Name5" axis="ch" ptType="node" func="cnt" op="equ" val="4">
        <dgm:alg type="composite">
          <dgm:param type="ar" val="1.943"/>
        </dgm:alg>
        <dgm:constrLst>
          <dgm:constr type="primFontSz" for="des" ptType="node" op="equ" val="65"/>
          <dgm:constr type="l" for="ch" forName="image2" refType="w" fact="0.5787"/>
          <dgm:constr type="t" for="ch" forName="image2" refType="h" fact="0.6208"/>
          <dgm:constr type="w" for="ch" forName="image2" refType="w" fact="0.227"/>
          <dgm:constr type="h" for="ch" forName="image2" refType="h" fact="0.3786"/>
          <dgm:constr type="l" for="ch" forName="text4" refType="w" fact="0.5787"/>
          <dgm:constr type="t" for="ch" forName="text4" refType="h" fact="0.2081"/>
          <dgm:constr type="w" for="ch" forName="text4" refType="w" fact="0.227"/>
          <dgm:constr type="h" for="ch" forName="text4" refType="h" fact="0.3786"/>
          <dgm:constr type="l" for="ch" forName="text2" refType="w" fact="0.3852"/>
          <dgm:constr type="t" for="ch" forName="text2" refType="h" fact="0.4127"/>
          <dgm:constr type="w" for="ch" forName="text2" refType="w" fact="0.227"/>
          <dgm:constr type="h" for="ch" forName="text2" refType="h" fact="0.3786"/>
          <dgm:constr type="l" for="ch" forName="image3" refType="w" fact="0.3852"/>
          <dgm:constr type="t" for="ch" forName="image3" refType="h" fact="0"/>
          <dgm:constr type="w" for="ch" forName="image3" refType="w" fact="0.227"/>
          <dgm:constr type="h" for="ch" forName="image3" refType="h" fact="0.3786"/>
          <dgm:constr type="l" for="ch" forName="text1" refType="w" fact="0.1927"/>
          <dgm:constr type="t" for="ch" forName="text1" refType="h" fact="0.6214"/>
          <dgm:constr type="w" for="ch" forName="text1" refType="w" fact="0.227"/>
          <dgm:constr type="h" for="ch" forName="text1" refType="h" fact="0.3786"/>
          <dgm:constr type="l" for="ch" forName="textaccent1" refType="w" fact="0.1998"/>
          <dgm:constr type="t" for="ch" forName="textaccent1" refType="h" fact="0.7887"/>
          <dgm:constr type="w" for="ch" forName="textaccent1" refType="w" fact="0.0265"/>
          <dgm:constr type="h" for="ch" forName="textaccent1" refType="h" fact="0.0444"/>
          <dgm:constr type="l" for="ch" forName="image1" refType="w" fact="0"/>
          <dgm:constr type="t" for="ch" forName="image1" refType="h" fact="0.4156"/>
          <dgm:constr type="w" for="ch" forName="image1" refType="w" fact="0.227"/>
          <dgm:constr type="h" for="ch" forName="image1" refType="h" fact="0.3786"/>
          <dgm:constr type="l" for="ch" forName="imageaccent1" refType="w" fact="0.1537"/>
          <dgm:constr type="t" for="ch" forName="imageaccent1" refType="h" fact="0.7417"/>
          <dgm:constr type="w" for="ch" forName="imageaccent1" refType="w" fact="0.0265"/>
          <dgm:constr type="h" for="ch" forName="imageaccent1" refType="h" fact="0.0444"/>
          <dgm:constr type="l" for="ch" forName="textaccent2" refType="w" fact="0.5407"/>
          <dgm:constr type="t" for="ch" forName="textaccent2" refType="h" fact="0.7384"/>
          <dgm:constr type="w" for="ch" forName="textaccent2" refType="w" fact="0.0265"/>
          <dgm:constr type="h" for="ch" forName="textaccent2" refType="h" fact="0.0444"/>
          <dgm:constr type="l" for="ch" forName="imageaccent2" refType="w" fact="0.5839"/>
          <dgm:constr type="t" for="ch" forName="imageaccent2" refType="h" fact="0.7904"/>
          <dgm:constr type="w" for="ch" forName="imageaccent2" refType="w" fact="0.0265"/>
          <dgm:constr type="h" for="ch" forName="imageaccent2" refType="h" fact="0.0444"/>
          <dgm:constr type="l" for="ch" forName="text3" refType="w" fact="0.1927"/>
          <dgm:constr type="t" for="ch" forName="text3" refType="h" fact="0.2087"/>
          <dgm:constr type="w" for="ch" forName="text3" refType="w" fact="0.227"/>
          <dgm:constr type="h" for="ch" forName="text3" refType="h" fact="0.3786"/>
          <dgm:constr type="l" for="ch" forName="textaccent3" refType="w" fact="0.3472"/>
          <dgm:constr type="t" for="ch" forName="textaccent3" refType="h" fact="0.2165"/>
          <dgm:constr type="w" for="ch" forName="textaccent3" refType="w" fact="0.0265"/>
          <dgm:constr type="h" for="ch" forName="textaccent3" refType="h" fact="0.0444"/>
          <dgm:constr type="l" for="ch" forName="imageaccent3" refType="w" fact="0.3904"/>
          <dgm:constr type="t" for="ch" forName="imageaccent3" refType="h" fact="0.1678"/>
          <dgm:constr type="w" for="ch" forName="imageaccent3" refType="w" fact="0.0265"/>
          <dgm:constr type="h" for="ch" forName="imageaccent3" refType="h" fact="0.0444"/>
          <dgm:constr type="l" for="ch" forName="textaccent4" refType="w" fact="0.7739"/>
          <dgm:constr type="t" for="ch" forName="textaccent4" refType="h" fact="0.3752"/>
          <dgm:constr type="w" for="ch" forName="textaccent4" refType="w" fact="0.0265"/>
          <dgm:constr type="h" for="ch" forName="textaccent4" refType="h" fact="0.0444"/>
          <dgm:constr type="l" for="ch" forName="image4" refType="w" fact="0.773"/>
          <dgm:constr type="t" for="ch" forName="image4" refType="h" fact="0.4162"/>
          <dgm:constr type="w" for="ch" forName="image4" refType="w" fact="0.227"/>
          <dgm:constr type="h" for="ch" forName="image4" refType="h" fact="0.3786"/>
          <dgm:constr type="l" for="ch" forName="imageaccent4" refType="w" fact="0.8188"/>
          <dgm:constr type="t" for="ch" forName="imageaccent4" refType="h" fact="0.4229"/>
          <dgm:constr type="w" for="ch" forName="imageaccent4" refType="w" fact="0.0265"/>
          <dgm:constr type="h" for="ch" forName="imageaccent4" refType="h" fact="0.0444"/>
        </dgm:constrLst>
      </dgm:if>
      <dgm:if name="Name6" axis="ch" ptType="node" func="cnt" op="equ" val="5">
        <dgm:alg type="composite">
          <dgm:param type="ar" val="2.3203"/>
        </dgm:alg>
        <dgm:constrLst>
          <dgm:constr type="primFontSz" for="des" ptType="node" op="equ" val="65"/>
          <dgm:constr type="l" for="ch" forName="image4" refType="w" fact="0.6491"/>
          <dgm:constr type="t" for="ch" forName="image4" refType="h" fact="0.4193"/>
          <dgm:constr type="w" for="ch" forName="image4" refType="w" fact="0.1886"/>
          <dgm:constr type="h" for="ch" forName="image4" refType="h" fact="0.3757"/>
          <dgm:constr type="l" for="ch" forName="text5" refType="w" fact="0.6491"/>
          <dgm:constr type="t" for="ch" forName="text5" refType="h" fact="0.004"/>
          <dgm:constr type="w" for="ch" forName="text5" refType="w" fact="0.1886"/>
          <dgm:constr type="h" for="ch" forName="text5" refType="h" fact="0.3757"/>
          <dgm:constr type="l" for="ch" forName="image5" refType="w" fact="0.8114"/>
          <dgm:constr type="t" for="ch" forName="image5" refType="h" fact="0.2136"/>
          <dgm:constr type="w" for="ch" forName="image5" refType="w" fact="0.1886"/>
          <dgm:constr type="h" for="ch" forName="image5" refType="h" fact="0.3757"/>
          <dgm:constr type="l" for="ch" forName="image2" refType="w" fact="0.4868"/>
          <dgm:constr type="t" for="ch" forName="image2" refType="h" fact="0.6235"/>
          <dgm:constr type="w" for="ch" forName="image2" refType="w" fact="0.1886"/>
          <dgm:constr type="h" for="ch" forName="image2" refType="h" fact="0.3757"/>
          <dgm:constr type="l" for="ch" forName="text4" refType="w" fact="0.4868"/>
          <dgm:constr type="t" for="ch" forName="text4" refType="h" fact="0.2081"/>
          <dgm:constr type="w" for="ch" forName="text4" refType="w" fact="0.1886"/>
          <dgm:constr type="h" for="ch" forName="text4" refType="h" fact="0.3757"/>
          <dgm:constr type="l" for="ch" forName="text2" refType="w" fact="0.3246"/>
          <dgm:constr type="t" for="ch" forName="text2" refType="h" fact="0.4154"/>
          <dgm:constr type="w" for="ch" forName="text2" refType="w" fact="0.1886"/>
          <dgm:constr type="h" for="ch" forName="text2" refType="h" fact="0.3757"/>
          <dgm:constr type="l" for="ch" forName="image3" refType="w" fact="0.3246"/>
          <dgm:constr type="t" for="ch" forName="image3" refType="h" fact="0"/>
          <dgm:constr type="w" for="ch" forName="image3" refType="w" fact="0.1886"/>
          <dgm:constr type="h" for="ch" forName="image3" refType="h" fact="0.3757"/>
          <dgm:constr type="l" for="ch" forName="text1" refType="w" fact="0.1623"/>
          <dgm:constr type="t" for="ch" forName="text1" refType="h" fact="0.6243"/>
          <dgm:constr type="w" for="ch" forName="text1" refType="w" fact="0.1886"/>
          <dgm:constr type="h" for="ch" forName="text1" refType="h" fact="0.3757"/>
          <dgm:constr type="l" for="ch" forName="text3" refType="w" fact="0.1623"/>
          <dgm:constr type="t" for="ch" forName="text3" refType="h" fact="0.2089"/>
          <dgm:constr type="w" for="ch" forName="text3" refType="w" fact="0.1886"/>
          <dgm:constr type="h" for="ch" forName="text3" refType="h" fact="0.3757"/>
          <dgm:constr type="l" for="ch" forName="textaccent1" refType="w" fact="0.1668"/>
          <dgm:constr type="t" for="ch" forName="textaccent1" refType="h" fact="0.7923"/>
          <dgm:constr type="w" for="ch" forName="textaccent1" refType="w" fact="0.022"/>
          <dgm:constr type="h" for="ch" forName="textaccent1" refType="h" fact="0.044"/>
          <dgm:constr type="l" for="ch" forName="image1" refType="w" fact="0"/>
          <dgm:constr type="t" for="ch" forName="image1" refType="h" fact="0.4166"/>
          <dgm:constr type="w" for="ch" forName="image1" refType="w" fact="0.1886"/>
          <dgm:constr type="h" for="ch" forName="image1" refType="h" fact="0.3757"/>
          <dgm:constr type="l" for="ch" forName="imageaccent1" refType="w" fact="0.1292"/>
          <dgm:constr type="t" for="ch" forName="imageaccent1" refType="h" fact="0.7424"/>
          <dgm:constr type="w" for="ch" forName="imageaccent1" refType="w" fact="0.022"/>
          <dgm:constr type="h" for="ch" forName="imageaccent1" refType="h" fact="0.044"/>
          <dgm:constr type="l" for="ch" forName="textaccent2" refType="w" fact="0.4544"/>
          <dgm:constr type="t" for="ch" forName="textaccent2" refType="h" fact="0.7404"/>
          <dgm:constr type="w" for="ch" forName="textaccent2" refType="w" fact="0.022"/>
          <dgm:constr type="h" for="ch" forName="textaccent2" refType="h" fact="0.044"/>
          <dgm:constr type="l" for="ch" forName="imageaccent2" refType="w" fact="0.4914"/>
          <dgm:constr type="t" for="ch" forName="imageaccent2" refType="h" fact="0.7907"/>
          <dgm:constr type="w" for="ch" forName="imageaccent2" refType="w" fact="0.022"/>
          <dgm:constr type="h" for="ch" forName="imageaccent2" refType="h" fact="0.044"/>
          <dgm:constr type="l" for="ch" forName="textaccent3" refType="w" fact="0.2915"/>
          <dgm:constr type="t" for="ch" forName="textaccent3" refType="h" fact="0.216"/>
          <dgm:constr type="w" for="ch" forName="textaccent3" refType="w" fact="0.022"/>
          <dgm:constr type="h" for="ch" forName="textaccent3" refType="h" fact="0.044"/>
          <dgm:constr type="l" for="ch" forName="imageaccent3" refType="w" fact="0.3299"/>
          <dgm:constr type="t" for="ch" forName="imageaccent3" refType="h" fact="0.1665"/>
          <dgm:constr type="w" for="ch" forName="imageaccent3" refType="w" fact="0.022"/>
          <dgm:constr type="h" for="ch" forName="imageaccent3" refType="h" fact="0.044"/>
          <dgm:constr type="l" for="ch" forName="textaccent4" refType="w" fact="0.65"/>
          <dgm:constr type="t" for="ch" forName="textaccent4" refType="h" fact="0.3746"/>
          <dgm:constr type="w" for="ch" forName="textaccent4" refType="w" fact="0.022"/>
          <dgm:constr type="h" for="ch" forName="textaccent4" refType="h" fact="0.044"/>
          <dgm:constr type="l" for="ch" forName="imageaccent4" refType="w" fact="0.6859"/>
          <dgm:constr type="t" for="ch" forName="imageaccent4" refType="h" fact="0.4261"/>
          <dgm:constr type="w" for="ch" forName="imageaccent4" refType="w" fact="0.022"/>
          <dgm:constr type="h" for="ch" forName="imageaccent4" refType="h" fact="0.044"/>
          <dgm:constr type="l" for="ch" forName="textaccent5" refType="w" fact="0.8123"/>
          <dgm:constr type="t" for="ch" forName="textaccent5" refType="h" fact="0.1724"/>
          <dgm:constr type="w" for="ch" forName="textaccent5" refType="w" fact="0.022"/>
          <dgm:constr type="h" for="ch" forName="textaccent5" refType="h" fact="0.044"/>
          <dgm:constr type="l" for="ch" forName="imageaccent5" refType="w" fact="0.849"/>
          <dgm:constr type="t" for="ch" forName="imageaccent5" refType="h" fact="0.222"/>
          <dgm:constr type="w" for="ch" forName="imageaccent5" refType="w" fact="0.022"/>
          <dgm:constr type="h" for="ch" forName="imageaccent5" refType="h" fact="0.044"/>
        </dgm:constrLst>
      </dgm:if>
      <dgm:if name="Name7" axis="ch" ptType="node" func="cnt" op="equ" val="6">
        <dgm:alg type="composite">
          <dgm:param type="ar" val="1.9179"/>
        </dgm:alg>
        <dgm:constrLst>
          <dgm:constr type="primFontSz" for="des" ptType="node" op="equ" val="65"/>
          <dgm:constr type="l" for="ch" forName="image4" refType="w" fact="0.6491"/>
          <dgm:constr type="t" for="ch" forName="image4" refType="h" fact="0.3466"/>
          <dgm:constr type="w" for="ch" forName="image4" refType="w" fact="0.1886"/>
          <dgm:constr type="h" for="ch" forName="image4" refType="h" fact="0.3106"/>
          <dgm:constr type="l" for="ch" forName="text5" refType="w" fact="0.6491"/>
          <dgm:constr type="t" for="ch" forName="text5" refType="h" fact="0.0033"/>
          <dgm:constr type="w" for="ch" forName="text5" refType="w" fact="0.1886"/>
          <dgm:constr type="h" for="ch" forName="text5" refType="h" fact="0.3106"/>
          <dgm:constr type="l" for="ch" forName="image5" refType="w" fact="0.8114"/>
          <dgm:constr type="t" for="ch" forName="image5" refType="h" fact="0.1766"/>
          <dgm:constr type="w" for="ch" forName="image5" refType="w" fact="0.1886"/>
          <dgm:constr type="h" for="ch" forName="image5" refType="h" fact="0.3106"/>
          <dgm:constr type="l" for="ch" forName="image2" refType="w" fact="0.4868"/>
          <dgm:constr type="t" for="ch" forName="image2" refType="h" fact="0.5154"/>
          <dgm:constr type="w" for="ch" forName="image2" refType="w" fact="0.1886"/>
          <dgm:constr type="h" for="ch" forName="image2" refType="h" fact="0.3106"/>
          <dgm:constr type="l" for="ch" forName="text4" refType="w" fact="0.4868"/>
          <dgm:constr type="t" for="ch" forName="text4" refType="h" fact="0.172"/>
          <dgm:constr type="w" for="ch" forName="text4" refType="w" fact="0.1886"/>
          <dgm:constr type="h" for="ch" forName="text4" refType="h" fact="0.3106"/>
          <dgm:constr type="l" for="ch" forName="text2" refType="w" fact="0.3246"/>
          <dgm:constr type="t" for="ch" forName="text2" refType="h" fact="0.3434"/>
          <dgm:constr type="w" for="ch" forName="text2" refType="w" fact="0.1886"/>
          <dgm:constr type="h" for="ch" forName="text2" refType="h" fact="0.3106"/>
          <dgm:constr type="l" for="ch" forName="image3" refType="w" fact="0.3246"/>
          <dgm:constr type="t" for="ch" forName="image3" refType="h" fact="0"/>
          <dgm:constr type="w" for="ch" forName="image3" refType="w" fact="0.1886"/>
          <dgm:constr type="h" for="ch" forName="image3" refType="h" fact="0.3106"/>
          <dgm:constr type="l" for="ch" forName="text1" refType="w" fact="0.1623"/>
          <dgm:constr type="t" for="ch" forName="text1" refType="h" fact="0.516"/>
          <dgm:constr type="w" for="ch" forName="text1" refType="w" fact="0.1886"/>
          <dgm:constr type="h" for="ch" forName="text1" refType="h" fact="0.3106"/>
          <dgm:constr type="l" for="ch" forName="text3" refType="w" fact="0.1623"/>
          <dgm:constr type="t" for="ch" forName="text3" refType="h" fact="0.1727"/>
          <dgm:constr type="w" for="ch" forName="text3" refType="w" fact="0.1886"/>
          <dgm:constr type="h" for="ch" forName="text3" refType="h" fact="0.3106"/>
          <dgm:constr type="l" for="ch" forName="textaccent1" refType="w" fact="0.1668"/>
          <dgm:constr type="t" for="ch" forName="textaccent1" refType="h" fact="0.6549"/>
          <dgm:constr type="w" for="ch" forName="textaccent1" refType="w" fact="0.022"/>
          <dgm:constr type="h" for="ch" forName="textaccent1" refType="h" fact="0.0364"/>
          <dgm:constr type="l" for="ch" forName="image1" refType="w" fact="0"/>
          <dgm:constr type="t" for="ch" forName="image1" refType="h" fact="0.3443"/>
          <dgm:constr type="w" for="ch" forName="image1" refType="w" fact="0.1886"/>
          <dgm:constr type="h" for="ch" forName="image1" refType="h" fact="0.3106"/>
          <dgm:constr type="l" for="ch" forName="imageaccent1" refType="w" fact="0.1292"/>
          <dgm:constr type="t" for="ch" forName="imageaccent1" refType="h" fact="0.6137"/>
          <dgm:constr type="w" for="ch" forName="imageaccent1" refType="w" fact="0.022"/>
          <dgm:constr type="h" for="ch" forName="imageaccent1" refType="h" fact="0.0364"/>
          <dgm:constr type="l" for="ch" forName="textaccent2" refType="w" fact="0.4544"/>
          <dgm:constr type="t" for="ch" forName="textaccent2" refType="h" fact="0.612"/>
          <dgm:constr type="w" for="ch" forName="textaccent2" refType="w" fact="0.022"/>
          <dgm:constr type="h" for="ch" forName="textaccent2" refType="h" fact="0.0364"/>
          <dgm:constr type="l" for="ch" forName="imageaccent2" refType="w" fact="0.4914"/>
          <dgm:constr type="t" for="ch" forName="imageaccent2" refType="h" fact="0.6536"/>
          <dgm:constr type="w" for="ch" forName="imageaccent2" refType="w" fact="0.022"/>
          <dgm:constr type="h" for="ch" forName="imageaccent2" refType="h" fact="0.0364"/>
          <dgm:constr type="l" for="ch" forName="textaccent3" refType="w" fact="0.2915"/>
          <dgm:constr type="t" for="ch" forName="textaccent3" refType="h" fact="0.1786"/>
          <dgm:constr type="w" for="ch" forName="textaccent3" refType="w" fact="0.022"/>
          <dgm:constr type="h" for="ch" forName="textaccent3" refType="h" fact="0.0364"/>
          <dgm:constr type="l" for="ch" forName="imageaccent3" refType="w" fact="0.3299"/>
          <dgm:constr type="t" for="ch" forName="imageaccent3" refType="h" fact="0.1376"/>
          <dgm:constr type="w" for="ch" forName="imageaccent3" refType="w" fact="0.022"/>
          <dgm:constr type="h" for="ch" forName="imageaccent3" refType="h" fact="0.0364"/>
          <dgm:constr type="l" for="ch" forName="textaccent4" refType="w" fact="0.65"/>
          <dgm:constr type="t" for="ch" forName="textaccent4" refType="h" fact="0.3096"/>
          <dgm:constr type="w" for="ch" forName="textaccent4" refType="w" fact="0.022"/>
          <dgm:constr type="h" for="ch" forName="textaccent4" refType="h" fact="0.0364"/>
          <dgm:constr type="l" for="ch" forName="imageaccent4" refType="w" fact="0.6859"/>
          <dgm:constr type="t" for="ch" forName="imageaccent4" refType="h" fact="0.3522"/>
          <dgm:constr type="w" for="ch" forName="imageaccent4" refType="w" fact="0.022"/>
          <dgm:constr type="h" for="ch" forName="imageaccent4" refType="h" fact="0.0364"/>
          <dgm:constr type="l" for="ch" forName="textaccent5" refType="w" fact="0.8123"/>
          <dgm:constr type="t" for="ch" forName="textaccent5" refType="h" fact="0.1425"/>
          <dgm:constr type="w" for="ch" forName="textaccent5" refType="w" fact="0.022"/>
          <dgm:constr type="h" for="ch" forName="textaccent5" refType="h" fact="0.0364"/>
          <dgm:constr type="l" for="ch" forName="imageaccent5" refType="w" fact="0.849"/>
          <dgm:constr type="t" for="ch" forName="imageaccent5" refType="h" fact="0.1835"/>
          <dgm:constr type="w" for="ch" forName="imageaccent5" refType="w" fact="0.022"/>
          <dgm:constr type="h" for="ch" forName="imageaccent5" refType="h" fact="0.0364"/>
          <dgm:constr type="l" for="ch" forName="image6" refType="w" fact="0.6491"/>
          <dgm:constr type="t" for="ch" forName="image6" refType="h" fact="0.6894"/>
          <dgm:constr type="w" for="ch" forName="image6" refType="w" fact="0.1886"/>
          <dgm:constr type="h" for="ch" forName="image6" refType="h" fact="0.3106"/>
          <dgm:constr type="l" for="ch" forName="text6" refType="w" fact="0.8114"/>
          <dgm:constr type="t" for="ch" forName="text6" refType="h" fact="0.5194"/>
          <dgm:constr type="w" for="ch" forName="text6" refType="w" fact="0.1886"/>
          <dgm:constr type="h" for="ch" forName="text6" refType="h" fact="0.3106"/>
          <dgm:constr type="l" for="ch" forName="imageaccent6" refType="w" fact="0.8138"/>
          <dgm:constr type="t" for="ch" forName="imageaccent6" refType="h" fact="0.8257"/>
          <dgm:constr type="w" for="ch" forName="imageaccent6" refType="w" fact="0.022"/>
          <dgm:constr type="h" for="ch" forName="imageaccent6" refType="h" fact="0.0364"/>
          <dgm:constr type="l" for="ch" forName="textaccent6" refType="w" fact="0.8488"/>
          <dgm:constr type="t" for="ch" forName="textaccent6" refType="h" fact="0.7914"/>
          <dgm:constr type="w" for="ch" forName="textaccent6" refType="w" fact="0.022"/>
          <dgm:constr type="h" for="ch" forName="textaccent6" refType="h" fact="0.0364"/>
        </dgm:constrLst>
      </dgm:if>
      <dgm:if name="Name8" axis="ch" ptType="node" func="cnt" op="equ" val="7">
        <dgm:alg type="composite">
          <dgm:param type="ar" val="1.6382"/>
        </dgm:alg>
        <dgm:constrLst>
          <dgm:constr type="primFontSz" for="des" ptType="node" op="equ" val="65"/>
          <dgm:constr type="l" for="ch" forName="image4" refType="w" fact="0.6491"/>
          <dgm:constr type="t" for="ch" forName="image4" refType="h" fact="0.2961"/>
          <dgm:constr type="w" for="ch" forName="image4" refType="w" fact="0.1886"/>
          <dgm:constr type="h" for="ch" forName="image4" refType="h" fact="0.2653"/>
          <dgm:constr type="l" for="ch" forName="text5" refType="w" fact="0.6491"/>
          <dgm:constr type="t" for="ch" forName="text5" refType="h" fact="0.0028"/>
          <dgm:constr type="w" for="ch" forName="text5" refType="w" fact="0.1886"/>
          <dgm:constr type="h" for="ch" forName="text5" refType="h" fact="0.2653"/>
          <dgm:constr type="l" for="ch" forName="image5" refType="w" fact="0.8114"/>
          <dgm:constr type="t" for="ch" forName="image5" refType="h" fact="0.1508"/>
          <dgm:constr type="w" for="ch" forName="image5" refType="w" fact="0.1886"/>
          <dgm:constr type="h" for="ch" forName="image5" refType="h" fact="0.2653"/>
          <dgm:constr type="l" for="ch" forName="image2" refType="w" fact="0.4868"/>
          <dgm:constr type="t" for="ch" forName="image2" refType="h" fact="0.4402"/>
          <dgm:constr type="w" for="ch" forName="image2" refType="w" fact="0.1886"/>
          <dgm:constr type="h" for="ch" forName="image2" refType="h" fact="0.2653"/>
          <dgm:constr type="l" for="ch" forName="text4" refType="w" fact="0.4868"/>
          <dgm:constr type="t" for="ch" forName="text4" refType="h" fact="0.1469"/>
          <dgm:constr type="w" for="ch" forName="text4" refType="w" fact="0.1886"/>
          <dgm:constr type="h" for="ch" forName="text4" refType="h" fact="0.2653"/>
          <dgm:constr type="l" for="ch" forName="text2" refType="w" fact="0.3246"/>
          <dgm:constr type="t" for="ch" forName="text2" refType="h" fact="0.2933"/>
          <dgm:constr type="w" for="ch" forName="text2" refType="w" fact="0.1886"/>
          <dgm:constr type="h" for="ch" forName="text2" refType="h" fact="0.2653"/>
          <dgm:constr type="l" for="ch" forName="image3" refType="w" fact="0.3246"/>
          <dgm:constr type="t" for="ch" forName="image3" refType="h" fact="0"/>
          <dgm:constr type="w" for="ch" forName="image3" refType="w" fact="0.1886"/>
          <dgm:constr type="h" for="ch" forName="image3" refType="h" fact="0.2653"/>
          <dgm:constr type="l" for="ch" forName="text1" refType="w" fact="0.1623"/>
          <dgm:constr type="t" for="ch" forName="text1" refType="h" fact="0.4408"/>
          <dgm:constr type="w" for="ch" forName="text1" refType="w" fact="0.1886"/>
          <dgm:constr type="h" for="ch" forName="text1" refType="h" fact="0.2653"/>
          <dgm:constr type="l" for="ch" forName="text3" refType="w" fact="0.1623"/>
          <dgm:constr type="t" for="ch" forName="text3" refType="h" fact="0.1475"/>
          <dgm:constr type="w" for="ch" forName="text3" refType="w" fact="0.1886"/>
          <dgm:constr type="h" for="ch" forName="text3" refType="h" fact="0.2653"/>
          <dgm:constr type="l" for="ch" forName="textaccent1" refType="w" fact="0.1668"/>
          <dgm:constr type="t" for="ch" forName="textaccent1" refType="h" fact="0.5594"/>
          <dgm:constr type="w" for="ch" forName="textaccent1" refType="w" fact="0.022"/>
          <dgm:constr type="h" for="ch" forName="textaccent1" refType="h" fact="0.0311"/>
          <dgm:constr type="l" for="ch" forName="image1" refType="w" fact="0"/>
          <dgm:constr type="t" for="ch" forName="image1" refType="h" fact="0.2941"/>
          <dgm:constr type="w" for="ch" forName="image1" refType="w" fact="0.1886"/>
          <dgm:constr type="h" for="ch" forName="image1" refType="h" fact="0.2653"/>
          <dgm:constr type="l" for="ch" forName="imageaccent1" refType="w" fact="0.1292"/>
          <dgm:constr type="t" for="ch" forName="imageaccent1" refType="h" fact="0.5242"/>
          <dgm:constr type="w" for="ch" forName="imageaccent1" refType="w" fact="0.022"/>
          <dgm:constr type="h" for="ch" forName="imageaccent1" refType="h" fact="0.0311"/>
          <dgm:constr type="l" for="ch" forName="textaccent2" refType="w" fact="0.4544"/>
          <dgm:constr type="t" for="ch" forName="textaccent2" refType="h" fact="0.5228"/>
          <dgm:constr type="w" for="ch" forName="textaccent2" refType="w" fact="0.022"/>
          <dgm:constr type="h" for="ch" forName="textaccent2" refType="h" fact="0.0311"/>
          <dgm:constr type="l" for="ch" forName="imageaccent2" refType="w" fact="0.4914"/>
          <dgm:constr type="t" for="ch" forName="imageaccent2" refType="h" fact="0.5583"/>
          <dgm:constr type="w" for="ch" forName="imageaccent2" refType="w" fact="0.022"/>
          <dgm:constr type="h" for="ch" forName="imageaccent2" refType="h" fact="0.0311"/>
          <dgm:constr type="l" for="ch" forName="textaccent3" refType="w" fact="0.2907"/>
          <dgm:constr type="t" for="ch" forName="textaccent3" refType="h" fact="0.1511"/>
          <dgm:constr type="w" for="ch" forName="textaccent3" refType="w" fact="0.022"/>
          <dgm:constr type="h" for="ch" forName="textaccent3" refType="h" fact="0.0311"/>
          <dgm:constr type="l" for="ch" forName="imageaccent3" refType="w" fact="0.3299"/>
          <dgm:constr type="t" for="ch" forName="imageaccent3" refType="h" fact="0.1175"/>
          <dgm:constr type="w" for="ch" forName="imageaccent3" refType="w" fact="0.022"/>
          <dgm:constr type="h" for="ch" forName="imageaccent3" refType="h" fact="0.0311"/>
          <dgm:constr type="l" for="ch" forName="textaccent4" refType="w" fact="0.65"/>
          <dgm:constr type="t" for="ch" forName="textaccent4" refType="h" fact="0.2645"/>
          <dgm:constr type="w" for="ch" forName="textaccent4" refType="w" fact="0.022"/>
          <dgm:constr type="h" for="ch" forName="textaccent4" refType="h" fact="0.0311"/>
          <dgm:constr type="l" for="ch" forName="imageaccent4" refType="w" fact="0.6859"/>
          <dgm:constr type="t" for="ch" forName="imageaccent4" refType="h" fact="0.3008"/>
          <dgm:constr type="w" for="ch" forName="imageaccent4" refType="w" fact="0.022"/>
          <dgm:constr type="h" for="ch" forName="imageaccent4" refType="h" fact="0.0311"/>
          <dgm:constr type="l" for="ch" forName="textaccent5" refType="w" fact="0.8123"/>
          <dgm:constr type="t" for="ch" forName="textaccent5" refType="h" fact="0.1217"/>
          <dgm:constr type="w" for="ch" forName="textaccent5" refType="w" fact="0.022"/>
          <dgm:constr type="h" for="ch" forName="textaccent5" refType="h" fact="0.0311"/>
          <dgm:constr type="l" for="ch" forName="imageaccent5" refType="w" fact="0.849"/>
          <dgm:constr type="t" for="ch" forName="imageaccent5" refType="h" fact="0.1567"/>
          <dgm:constr type="w" for="ch" forName="imageaccent5" refType="w" fact="0.022"/>
          <dgm:constr type="h" for="ch" forName="imageaccent5" refType="h" fact="0.0311"/>
          <dgm:constr type="l" for="ch" forName="image6" refType="w" fact="0.6491"/>
          <dgm:constr type="t" for="ch" forName="image6" refType="h" fact="0.5889"/>
          <dgm:constr type="w" for="ch" forName="image6" refType="w" fact="0.1886"/>
          <dgm:constr type="h" for="ch" forName="image6" refType="h" fact="0.2653"/>
          <dgm:constr type="l" for="ch" forName="text6" refType="w" fact="0.8114"/>
          <dgm:constr type="t" for="ch" forName="text6" refType="h" fact="0.4436"/>
          <dgm:constr type="w" for="ch" forName="text6" refType="w" fact="0.1886"/>
          <dgm:constr type="h" for="ch" forName="text6" refType="h" fact="0.2653"/>
          <dgm:constr type="l" for="ch" forName="imageaccent6" refType="w" fact="0.8138"/>
          <dgm:constr type="t" for="ch" forName="imageaccent6" refType="h" fact="0.7053"/>
          <dgm:constr type="w" for="ch" forName="imageaccent6" refType="w" fact="0.022"/>
          <dgm:constr type="h" for="ch" forName="imageaccent6" refType="h" fact="0.0311"/>
          <dgm:constr type="l" for="ch" forName="textaccent6" refType="w" fact="0.8488"/>
          <dgm:constr type="t" for="ch" forName="textaccent6" refType="h" fact="0.676"/>
          <dgm:constr type="w" for="ch" forName="textaccent6" refType="w" fact="0.022"/>
          <dgm:constr type="h" for="ch" forName="textaccent6" refType="h" fact="0.0311"/>
          <dgm:constr type="l" for="ch" forName="text7" refType="w" fact="0.3244"/>
          <dgm:constr type="t" for="ch" forName="text7" refType="h" fact="0.5872"/>
          <dgm:constr type="w" for="ch" forName="text7" refType="w" fact="0.1886"/>
          <dgm:constr type="h" for="ch" forName="text7" refType="h" fact="0.2653"/>
          <dgm:constr type="l" for="ch" forName="image7" refType="w" fact="0.1622"/>
          <dgm:constr type="t" for="ch" forName="image7" refType="h" fact="0.7347"/>
          <dgm:constr type="w" for="ch" forName="image7" refType="w" fact="0.1886"/>
          <dgm:constr type="h" for="ch" forName="image7" refType="h" fact="0.2653"/>
          <dgm:constr type="l" for="ch" forName="imageaccent7" refType="w" fact="0.2905"/>
          <dgm:constr type="t" for="ch" forName="imageaccent7" refType="h" fact="0.7384"/>
          <dgm:constr type="w" for="ch" forName="imageaccent7" refType="w" fact="0.022"/>
          <dgm:constr type="h" for="ch" forName="imageaccent7" refType="h" fact="0.0311"/>
          <dgm:constr type="l" for="ch" forName="textaccent7" refType="w" fact="0.3298"/>
          <dgm:constr type="t" for="ch" forName="textaccent7" refType="h" fact="0.7048"/>
          <dgm:constr type="w" for="ch" forName="textaccent7" refType="w" fact="0.022"/>
          <dgm:constr type="h" for="ch" forName="textaccent7" refType="h" fact="0.0311"/>
        </dgm:constrLst>
      </dgm:if>
      <dgm:if name="Name9" axis="ch" ptType="node" func="cnt" op="equ" val="8">
        <dgm:alg type="composite">
          <dgm:param type="ar" val="1.8974"/>
        </dgm:alg>
        <dgm:constrLst>
          <dgm:constr type="primFontSz" for="des" ptType="node" op="equ" val="65"/>
          <dgm:constr type="l" for="ch" forName="image4" refType="w" fact="0.5589"/>
          <dgm:constr type="t" for="ch" forName="image4" refType="h" fact="0.2952"/>
          <dgm:constr type="w" for="ch" forName="image4" refType="w" fact="0.1624"/>
          <dgm:constr type="h" for="ch" forName="image4" refType="h" fact="0.2645"/>
          <dgm:constr type="l" for="ch" forName="text5" refType="w" fact="0.5589"/>
          <dgm:constr type="t" for="ch" forName="text5" refType="h" fact="0.0028"/>
          <dgm:constr type="w" for="ch" forName="text5" refType="w" fact="0.1624"/>
          <dgm:constr type="h" for="ch" forName="text5" refType="h" fact="0.2645"/>
          <dgm:constr type="l" for="ch" forName="image5" refType="w" fact="0.6986"/>
          <dgm:constr type="t" for="ch" forName="image5" refType="h" fact="0.1504"/>
          <dgm:constr type="w" for="ch" forName="image5" refType="w" fact="0.1624"/>
          <dgm:constr type="h" for="ch" forName="image5" refType="h" fact="0.2645"/>
          <dgm:constr type="l" for="ch" forName="image2" refType="w" fact="0.4192"/>
          <dgm:constr type="t" for="ch" forName="image2" refType="h" fact="0.439"/>
          <dgm:constr type="w" for="ch" forName="image2" refType="w" fact="0.1624"/>
          <dgm:constr type="h" for="ch" forName="image2" refType="h" fact="0.2645"/>
          <dgm:constr type="l" for="ch" forName="text4" refType="w" fact="0.4192"/>
          <dgm:constr type="t" for="ch" forName="text4" refType="h" fact="0.1465"/>
          <dgm:constr type="w" for="ch" forName="text4" refType="w" fact="0.1624"/>
          <dgm:constr type="h" for="ch" forName="text4" refType="h" fact="0.2645"/>
          <dgm:constr type="l" for="ch" forName="text2" refType="w" fact="0.2794"/>
          <dgm:constr type="t" for="ch" forName="text2" refType="h" fact="0.2925"/>
          <dgm:constr type="w" for="ch" forName="text2" refType="w" fact="0.1624"/>
          <dgm:constr type="h" for="ch" forName="text2" refType="h" fact="0.2645"/>
          <dgm:constr type="l" for="ch" forName="image3" refType="w" fact="0.2794"/>
          <dgm:constr type="t" for="ch" forName="image3" refType="h" fact="0"/>
          <dgm:constr type="w" for="ch" forName="image3" refType="w" fact="0.1624"/>
          <dgm:constr type="h" for="ch" forName="image3" refType="h" fact="0.2645"/>
          <dgm:constr type="l" for="ch" forName="text1" refType="w" fact="0.1397"/>
          <dgm:constr type="t" for="ch" forName="text1" refType="h" fact="0.4395"/>
          <dgm:constr type="w" for="ch" forName="text1" refType="w" fact="0.1624"/>
          <dgm:constr type="h" for="ch" forName="text1" refType="h" fact="0.2645"/>
          <dgm:constr type="l" for="ch" forName="text3" refType="w" fact="0.1397"/>
          <dgm:constr type="t" for="ch" forName="text3" refType="h" fact="0.1471"/>
          <dgm:constr type="w" for="ch" forName="text3" refType="w" fact="0.1624"/>
          <dgm:constr type="h" for="ch" forName="text3" refType="h" fact="0.2645"/>
          <dgm:constr type="l" for="ch" forName="textaccent1" refType="w" fact="0.1436"/>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4"/>
          <dgm:constr type="h" for="ch" forName="image1" refType="h" fact="0.2645"/>
          <dgm:constr type="l" for="ch" forName="imageaccent1" refType="w" fact="0.1112"/>
          <dgm:constr type="t" for="ch" forName="imageaccent1" refType="h" fact="0.5227"/>
          <dgm:constr type="w" for="ch" forName="imageaccent1" refType="w" fact="0.0189"/>
          <dgm:constr type="h" for="ch" forName="imageaccent1" refType="h" fact="0.031"/>
          <dgm:constr type="l" for="ch" forName="textaccent2" refType="w" fact="0.3912"/>
          <dgm:constr type="t" for="ch" forName="textaccent2" refType="h" fact="0.5213"/>
          <dgm:constr type="w" for="ch" forName="textaccent2" refType="w" fact="0.0189"/>
          <dgm:constr type="h" for="ch" forName="textaccent2" refType="h" fact="0.031"/>
          <dgm:constr type="l" for="ch" forName="imageaccent2" refType="w" fact="0.4231"/>
          <dgm:constr type="t" for="ch" forName="imageaccent2" refType="h" fact="0.5567"/>
          <dgm:constr type="w" for="ch" forName="imageaccent2" refType="w" fact="0.0189"/>
          <dgm:constr type="h" for="ch" forName="imageaccent2" refType="h" fact="0.031"/>
          <dgm:constr type="l" for="ch" forName="textaccent3" refType="w" fact="0.2502"/>
          <dgm:constr type="t" for="ch" forName="textaccent3" refType="h" fact="0.1507"/>
          <dgm:constr type="w" for="ch" forName="textaccent3" refType="w" fact="0.0189"/>
          <dgm:constr type="h" for="ch" forName="textaccent3" refType="h" fact="0.031"/>
          <dgm:constr type="l" for="ch" forName="imageaccent3" refType="w" fact="0.2841"/>
          <dgm:constr type="t" for="ch" forName="imageaccent3" refType="h" fact="0.1172"/>
          <dgm:constr type="w" for="ch" forName="imageaccent3" refType="w" fact="0.0189"/>
          <dgm:constr type="h" for="ch" forName="imageaccent3" refType="h" fact="0.031"/>
          <dgm:constr type="l" for="ch" forName="textaccent4" refType="w" fact="0.5596"/>
          <dgm:constr type="t" for="ch" forName="textaccent4" refType="h" fact="0.2637"/>
          <dgm:constr type="w" for="ch" forName="textaccent4" refType="w" fact="0.0189"/>
          <dgm:constr type="h" for="ch" forName="textaccent4" refType="h" fact="0.031"/>
          <dgm:constr type="l" for="ch" forName="imageaccent4" refType="w" fact="0.5905"/>
          <dgm:constr type="t" for="ch" forName="imageaccent4" refType="h" fact="0.3"/>
          <dgm:constr type="w" for="ch" forName="imageaccent4" refType="w" fact="0.0189"/>
          <dgm:constr type="h" for="ch" forName="imageaccent4" refType="h" fact="0.031"/>
          <dgm:constr type="l" for="ch" forName="textaccent5" refType="w" fact="0.6993"/>
          <dgm:constr type="t" for="ch" forName="textaccent5" refType="h" fact="0.1214"/>
          <dgm:constr type="w" for="ch" forName="textaccent5" refType="w" fact="0.0189"/>
          <dgm:constr type="h" for="ch" forName="textaccent5" refType="h" fact="0.031"/>
          <dgm:constr type="l" for="ch" forName="imageaccent5" refType="w" fact="0.731"/>
          <dgm:constr type="t" for="ch" forName="imageaccent5" refType="h" fact="0.1563"/>
          <dgm:constr type="w" for="ch" forName="imageaccent5" refType="w" fact="0.0189"/>
          <dgm:constr type="h" for="ch" forName="imageaccent5" refType="h" fact="0.031"/>
          <dgm:constr type="l" for="ch" forName="image6" refType="w" fact="0.5589"/>
          <dgm:constr type="t" for="ch" forName="image6" refType="h" fact="0.5872"/>
          <dgm:constr type="w" for="ch" forName="image6" refType="w" fact="0.1624"/>
          <dgm:constr type="h" for="ch" forName="image6" refType="h" fact="0.2645"/>
          <dgm:constr type="l" for="ch" forName="text6" refType="w" fact="0.6986"/>
          <dgm:constr type="t" for="ch" forName="text6" refType="h" fact="0.4424"/>
          <dgm:constr type="w" for="ch" forName="text6" refType="w" fact="0.1624"/>
          <dgm:constr type="h" for="ch" forName="text6" refType="h" fact="0.2645"/>
          <dgm:constr type="l" for="ch" forName="imageaccent6" refType="w" fact="0.7007"/>
          <dgm:constr type="t" for="ch" forName="imageaccent6" refType="h" fact="0.7033"/>
          <dgm:constr type="w" for="ch" forName="imageaccent6" refType="w" fact="0.0189"/>
          <dgm:constr type="h" for="ch" forName="imageaccent6" refType="h" fact="0.031"/>
          <dgm:constr type="l" for="ch" forName="textaccent6" refType="w" fact="0.7308"/>
          <dgm:constr type="t" for="ch" forName="textaccent6" refType="h" fact="0.6741"/>
          <dgm:constr type="w" for="ch" forName="textaccent6" refType="w" fact="0.0189"/>
          <dgm:constr type="h" for="ch" forName="textaccent6" refType="h" fact="0.031"/>
          <dgm:constr type="l" for="ch" forName="text7" refType="w" fact="0.2793"/>
          <dgm:constr type="t" for="ch" forName="text7" refType="h" fact="0.5856"/>
          <dgm:constr type="w" for="ch" forName="text7" refType="w" fact="0.1624"/>
          <dgm:constr type="h" for="ch" forName="text7" refType="h" fact="0.2645"/>
          <dgm:constr type="l" for="ch" forName="image7" refType="w" fact="0.1396"/>
          <dgm:constr type="t" for="ch" forName="image7" refType="h" fact="0.7326"/>
          <dgm:constr type="w" for="ch" forName="image7" refType="w" fact="0.1624"/>
          <dgm:constr type="h" for="ch" forName="image7" refType="h" fact="0.2645"/>
          <dgm:constr type="l" for="ch" forName="imageaccent7" refType="w" fact="0.2501"/>
          <dgm:constr type="t" for="ch" forName="imageaccent7" refType="h" fact="0.7363"/>
          <dgm:constr type="w" for="ch" forName="imageaccent7" refType="w" fact="0.0189"/>
          <dgm:constr type="h" for="ch" forName="imageaccent7" refType="h" fact="0.031"/>
          <dgm:constr type="l" for="ch" forName="textaccent7" refType="w" fact="0.284"/>
          <dgm:constr type="t" for="ch" forName="textaccent7" refType="h" fact="0.7028"/>
          <dgm:constr type="w" for="ch" forName="textaccent7" refType="w" fact="0.0189"/>
          <dgm:constr type="h" for="ch" forName="textaccent7" refType="h" fact="0.031"/>
          <dgm:constr type="l" for="ch" forName="image8" refType="w" fact="0.6979"/>
          <dgm:constr type="t" for="ch" forName="image8" refType="h" fact="0.7355"/>
          <dgm:constr type="w" for="ch" forName="image8" refType="w" fact="0.1624"/>
          <dgm:constr type="h" for="ch" forName="image8" refType="h" fact="0.2645"/>
          <dgm:constr type="l" for="ch" forName="text8" refType="w" fact="0.8376"/>
          <dgm:constr type="t" for="ch" forName="text8" refType="h" fact="0.5906"/>
          <dgm:constr type="w" for="ch" forName="text8" refType="w" fact="0.1624"/>
          <dgm:constr type="h" for="ch" forName="text8" refType="h" fact="0.2645"/>
          <dgm:constr type="l" for="ch" forName="imageaccent8" refType="w" fact="0.8397"/>
          <dgm:constr type="t" for="ch" forName="imageaccent8" refType="h" fact="0.8516"/>
          <dgm:constr type="w" for="ch" forName="imageaccent8" refType="w" fact="0.0189"/>
          <dgm:constr type="h" for="ch" forName="imageaccent8" refType="h" fact="0.031"/>
          <dgm:constr type="l" for="ch" forName="textaccent8" refType="w" fact="0.8698"/>
          <dgm:constr type="t" for="ch" forName="textaccent8" refType="h" fact="0.8223"/>
          <dgm:constr type="w" for="ch" forName="textaccent8" refType="w" fact="0.0189"/>
          <dgm:constr type="h" for="ch" forName="textaccent8" refType="h" fact="0.031"/>
        </dgm:constrLst>
      </dgm:if>
      <dgm:if name="Name10" axis="ch" ptType="node" func="cnt" op="equ" val="9">
        <dgm:alg type="composite">
          <dgm:param type="ar" val="1.8986"/>
        </dgm:alg>
        <dgm:constrLst>
          <dgm:constr type="primFontSz" for="des" ptType="node" op="equ" val="65"/>
          <dgm:constr type="l" for="ch" forName="image4" refType="w" fact="0.5585"/>
          <dgm:constr type="t" for="ch" forName="image4" refType="h" fact="0.2952"/>
          <dgm:constr type="w" for="ch" forName="image4" refType="w" fact="0.1623"/>
          <dgm:constr type="h" for="ch" forName="image4" refType="h" fact="0.2645"/>
          <dgm:constr type="l" for="ch" forName="text5" refType="w" fact="0.5585"/>
          <dgm:constr type="t" for="ch" forName="text5" refType="h" fact="0.0028"/>
          <dgm:constr type="w" for="ch" forName="text5" refType="w" fact="0.1623"/>
          <dgm:constr type="h" for="ch" forName="text5" refType="h" fact="0.2645"/>
          <dgm:constr type="l" for="ch" forName="image5" refType="w" fact="0.6982"/>
          <dgm:constr type="t" for="ch" forName="image5" refType="h" fact="0.1504"/>
          <dgm:constr type="w" for="ch" forName="image5" refType="w" fact="0.1623"/>
          <dgm:constr type="h" for="ch" forName="image5" refType="h" fact="0.2645"/>
          <dgm:constr type="l" for="ch" forName="image2" refType="w" fact="0.4189"/>
          <dgm:constr type="t" for="ch" forName="image2" refType="h" fact="0.439"/>
          <dgm:constr type="w" for="ch" forName="image2" refType="w" fact="0.1623"/>
          <dgm:constr type="h" for="ch" forName="image2" refType="h" fact="0.2645"/>
          <dgm:constr type="l" for="ch" forName="text4" refType="w" fact="0.4189"/>
          <dgm:constr type="t" for="ch" forName="text4" refType="h" fact="0.1465"/>
          <dgm:constr type="w" for="ch" forName="text4" refType="w" fact="0.1623"/>
          <dgm:constr type="h" for="ch" forName="text4" refType="h" fact="0.2645"/>
          <dgm:constr type="l" for="ch" forName="text2" refType="w" fact="0.2793"/>
          <dgm:constr type="t" for="ch" forName="text2" refType="h" fact="0.2925"/>
          <dgm:constr type="w" for="ch" forName="text2" refType="w" fact="0.1623"/>
          <dgm:constr type="h" for="ch" forName="text2" refType="h" fact="0.2645"/>
          <dgm:constr type="l" for="ch" forName="image3" refType="w" fact="0.2793"/>
          <dgm:constr type="t" for="ch" forName="image3" refType="h" fact="0"/>
          <dgm:constr type="w" for="ch" forName="image3" refType="w" fact="0.1623"/>
          <dgm:constr type="h" for="ch" forName="image3" refType="h" fact="0.2645"/>
          <dgm:constr type="l" for="ch" forName="text1" refType="w" fact="0.1396"/>
          <dgm:constr type="t" for="ch" forName="text1" refType="h" fact="0.4395"/>
          <dgm:constr type="w" for="ch" forName="text1" refType="w" fact="0.1623"/>
          <dgm:constr type="h" for="ch" forName="text1" refType="h" fact="0.2645"/>
          <dgm:constr type="l" for="ch" forName="text3" refType="w" fact="0.1396"/>
          <dgm:constr type="t" for="ch" forName="text3" refType="h" fact="0.1471"/>
          <dgm:constr type="w" for="ch" forName="text3" refType="w" fact="0.1623"/>
          <dgm:constr type="h" for="ch" forName="text3" refType="h" fact="0.2645"/>
          <dgm:constr type="l" for="ch" forName="textaccent1" refType="w" fact="0.1435"/>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3"/>
          <dgm:constr type="h" for="ch" forName="image1" refType="h" fact="0.2645"/>
          <dgm:constr type="l" for="ch" forName="imageaccent1" refType="w" fact="0.1111"/>
          <dgm:constr type="t" for="ch" forName="imageaccent1" refType="h" fact="0.5227"/>
          <dgm:constr type="w" for="ch" forName="imageaccent1" refType="w" fact="0.0189"/>
          <dgm:constr type="h" for="ch" forName="imageaccent1" refType="h" fact="0.031"/>
          <dgm:constr type="l" for="ch" forName="textaccent2" refType="w" fact="0.391"/>
          <dgm:constr type="t" for="ch" forName="textaccent2" refType="h" fact="0.5213"/>
          <dgm:constr type="w" for="ch" forName="textaccent2" refType="w" fact="0.0189"/>
          <dgm:constr type="h" for="ch" forName="textaccent2" refType="h" fact="0.031"/>
          <dgm:constr type="l" for="ch" forName="imageaccent2" refType="w" fact="0.4228"/>
          <dgm:constr type="t" for="ch" forName="imageaccent2" refType="h" fact="0.5567"/>
          <dgm:constr type="w" for="ch" forName="imageaccent2" refType="w" fact="0.0189"/>
          <dgm:constr type="h" for="ch" forName="imageaccent2" refType="h" fact="0.031"/>
          <dgm:constr type="l" for="ch" forName="textaccent3" refType="w" fact="0.2501"/>
          <dgm:constr type="t" for="ch" forName="textaccent3" refType="h" fact="0.1507"/>
          <dgm:constr type="w" for="ch" forName="textaccent3" refType="w" fact="0.0189"/>
          <dgm:constr type="h" for="ch" forName="textaccent3" refType="h" fact="0.031"/>
          <dgm:constr type="l" for="ch" forName="imageaccent3" refType="w" fact="0.2839"/>
          <dgm:constr type="t" for="ch" forName="imageaccent3" refType="h" fact="0.1172"/>
          <dgm:constr type="w" for="ch" forName="imageaccent3" refType="w" fact="0.0189"/>
          <dgm:constr type="h" for="ch" forName="imageaccent3" refType="h" fact="0.031"/>
          <dgm:constr type="l" for="ch" forName="textaccent4" refType="w" fact="0.5593"/>
          <dgm:constr type="t" for="ch" forName="textaccent4" refType="h" fact="0.2637"/>
          <dgm:constr type="w" for="ch" forName="textaccent4" refType="w" fact="0.0189"/>
          <dgm:constr type="h" for="ch" forName="textaccent4" refType="h" fact="0.031"/>
          <dgm:constr type="l" for="ch" forName="imageaccent4" refType="w" fact="0.5901"/>
          <dgm:constr type="t" for="ch" forName="imageaccent4" refType="h" fact="0.3"/>
          <dgm:constr type="w" for="ch" forName="imageaccent4" refType="w" fact="0.0189"/>
          <dgm:constr type="h" for="ch" forName="imageaccent4" refType="h" fact="0.031"/>
          <dgm:constr type="l" for="ch" forName="textaccent5" refType="w" fact="0.6989"/>
          <dgm:constr type="t" for="ch" forName="textaccent5" refType="h" fact="0.1214"/>
          <dgm:constr type="w" for="ch" forName="textaccent5" refType="w" fact="0.0189"/>
          <dgm:constr type="h" for="ch" forName="textaccent5" refType="h" fact="0.031"/>
          <dgm:constr type="l" for="ch" forName="imageaccent5" refType="w" fact="0.7305"/>
          <dgm:constr type="t" for="ch" forName="imageaccent5" refType="h" fact="0.1563"/>
          <dgm:constr type="w" for="ch" forName="imageaccent5" refType="w" fact="0.0189"/>
          <dgm:constr type="h" for="ch" forName="imageaccent5" refType="h" fact="0.031"/>
          <dgm:constr type="l" for="ch" forName="image6" refType="w" fact="0.5585"/>
          <dgm:constr type="t" for="ch" forName="image6" refType="h" fact="0.5872"/>
          <dgm:constr type="w" for="ch" forName="image6" refType="w" fact="0.1623"/>
          <dgm:constr type="h" for="ch" forName="image6" refType="h" fact="0.2645"/>
          <dgm:constr type="l" for="ch" forName="text6" refType="w" fact="0.6982"/>
          <dgm:constr type="t" for="ch" forName="text6" refType="h" fact="0.4424"/>
          <dgm:constr type="w" for="ch" forName="text6" refType="w" fact="0.1623"/>
          <dgm:constr type="h" for="ch" forName="text6" refType="h" fact="0.2645"/>
          <dgm:constr type="l" for="ch" forName="imageaccent6" refType="w" fact="0.7002"/>
          <dgm:constr type="t" for="ch" forName="imageaccent6" refType="h" fact="0.7033"/>
          <dgm:constr type="w" for="ch" forName="imageaccent6" refType="w" fact="0.0189"/>
          <dgm:constr type="h" for="ch" forName="imageaccent6" refType="h" fact="0.031"/>
          <dgm:constr type="l" for="ch" forName="textaccent6" refType="w" fact="0.7303"/>
          <dgm:constr type="t" for="ch" forName="textaccent6" refType="h" fact="0.6741"/>
          <dgm:constr type="w" for="ch" forName="textaccent6" refType="w" fact="0.0189"/>
          <dgm:constr type="h" for="ch" forName="textaccent6" refType="h" fact="0.031"/>
          <dgm:constr type="l" for="ch" forName="text7" refType="w" fact="0.2792"/>
          <dgm:constr type="t" for="ch" forName="text7" refType="h" fact="0.5856"/>
          <dgm:constr type="w" for="ch" forName="text7" refType="w" fact="0.1623"/>
          <dgm:constr type="h" for="ch" forName="text7" refType="h" fact="0.2645"/>
          <dgm:constr type="l" for="ch" forName="image7" refType="w" fact="0.1395"/>
          <dgm:constr type="t" for="ch" forName="image7" refType="h" fact="0.7326"/>
          <dgm:constr type="w" for="ch" forName="image7" refType="w" fact="0.1623"/>
          <dgm:constr type="h" for="ch" forName="image7" refType="h" fact="0.2645"/>
          <dgm:constr type="l" for="ch" forName="imageaccent7" refType="w" fact="0.25"/>
          <dgm:constr type="t" for="ch" forName="imageaccent7" refType="h" fact="0.7363"/>
          <dgm:constr type="w" for="ch" forName="imageaccent7" refType="w" fact="0.0189"/>
          <dgm:constr type="h" for="ch" forName="imageaccent7" refType="h" fact="0.031"/>
          <dgm:constr type="l" for="ch" forName="textaccent7" refType="w" fact="0.2838"/>
          <dgm:constr type="t" for="ch" forName="textaccent7" refType="h" fact="0.7028"/>
          <dgm:constr type="w" for="ch" forName="textaccent7" refType="w" fact="0.0189"/>
          <dgm:constr type="h" for="ch" forName="textaccent7" refType="h" fact="0.031"/>
          <dgm:constr type="l" for="ch" forName="image8" refType="w" fact="0.6975"/>
          <dgm:constr type="t" for="ch" forName="image8" refType="h" fact="0.7355"/>
          <dgm:constr type="w" for="ch" forName="image8" refType="w" fact="0.1623"/>
          <dgm:constr type="h" for="ch" forName="image8" refType="h" fact="0.2645"/>
          <dgm:constr type="l" for="ch" forName="text8" refType="w" fact="0.8371"/>
          <dgm:constr type="t" for="ch" forName="text8" refType="h" fact="0.5906"/>
          <dgm:constr type="w" for="ch" forName="text8" refType="w" fact="0.1623"/>
          <dgm:constr type="h" for="ch" forName="text8" refType="h" fact="0.2645"/>
          <dgm:constr type="l" for="ch" forName="imageaccent8" refType="w" fact="0.8392"/>
          <dgm:constr type="t" for="ch" forName="imageaccent8" refType="h" fact="0.8516"/>
          <dgm:constr type="w" for="ch" forName="imageaccent8" refType="w" fact="0.0189"/>
          <dgm:constr type="h" for="ch" forName="imageaccent8" refType="h" fact="0.031"/>
          <dgm:constr type="l" for="ch" forName="textaccent8" refType="w" fact="0.8693"/>
          <dgm:constr type="t" for="ch" forName="textaccent8" refType="h" fact="0.8223"/>
          <dgm:constr type="w" for="ch" forName="textaccent8" refType="w" fact="0.0189"/>
          <dgm:constr type="h" for="ch" forName="textaccent8" refType="h" fact="0.031"/>
          <dgm:constr type="l" for="ch" forName="text9" refType="w" fact="0.8377"/>
          <dgm:constr type="t" for="ch" forName="text9" refType="h" fact="0.0057"/>
          <dgm:constr type="w" for="ch" forName="text9" refType="w" fact="0.1623"/>
          <dgm:constr type="h" for="ch" forName="text9" refType="h" fact="0.2645"/>
          <dgm:constr type="l" for="ch" forName="textaccent9" refType="w" fact="0.95"/>
          <dgm:constr type="t" for="ch" forName="textaccent9" refType="h" fact="0.2383"/>
          <dgm:constr type="w" for="ch" forName="textaccent9" refType="w" fact="0.0189"/>
          <dgm:constr type="h" for="ch" forName="textaccent9" refType="h" fact="0.031"/>
          <dgm:constr type="l" for="ch" forName="image9" refType="w" fact="0.8377"/>
          <dgm:constr type="t" for="ch" forName="image9" refType="h" fact="0.2977"/>
          <dgm:constr type="w" for="ch" forName="image9" refType="w" fact="0.1623"/>
          <dgm:constr type="h" for="ch" forName="image9" refType="h" fact="0.2645"/>
          <dgm:constr type="l" for="ch" forName="imageaccent9" refType="w" fact="0.95"/>
          <dgm:constr type="t" for="ch" forName="imageaccent9" refType="h" fact="0.2993"/>
          <dgm:constr type="w" for="ch" forName="imageaccent9" refType="w" fact="0.0189"/>
          <dgm:constr type="h" for="ch" forName="imageaccent9" refType="h" fact="0.031"/>
        </dgm:constrLst>
      </dgm:if>
      <dgm:if name="Name11" axis="ch" ptType="node" func="cnt" op="equ" val="10">
        <dgm:alg type="composite">
          <dgm:param type="ar" val="1.6608"/>
        </dgm:alg>
        <dgm:constrLst>
          <dgm:constr type="primFontSz" for="des" ptType="node" op="equ" val="65"/>
          <dgm:constr type="l" for="ch" forName="image4" refType="w" fact="0.5585"/>
          <dgm:constr type="t" for="ch" forName="image4" refType="h" fact="0.2583"/>
          <dgm:constr type="w" for="ch" forName="image4" refType="w" fact="0.1623"/>
          <dgm:constr type="h" for="ch" forName="image4" refType="h" fact="0.2314"/>
          <dgm:constr type="l" for="ch" forName="text5" refType="w" fact="0.5585"/>
          <dgm:constr type="t" for="ch" forName="text5" refType="h" fact="0.0024"/>
          <dgm:constr type="w" for="ch" forName="text5" refType="w" fact="0.1623"/>
          <dgm:constr type="h" for="ch" forName="text5" refType="h" fact="0.2314"/>
          <dgm:constr type="l" for="ch" forName="image5" refType="w" fact="0.6982"/>
          <dgm:constr type="t" for="ch" forName="image5" refType="h" fact="0.1316"/>
          <dgm:constr type="w" for="ch" forName="image5" refType="w" fact="0.1623"/>
          <dgm:constr type="h" for="ch" forName="image5" refType="h" fact="0.2314"/>
          <dgm:constr type="l" for="ch" forName="image2" refType="w" fact="0.4189"/>
          <dgm:constr type="t" for="ch" forName="image2" refType="h" fact="0.384"/>
          <dgm:constr type="w" for="ch" forName="image2" refType="w" fact="0.1623"/>
          <dgm:constr type="h" for="ch" forName="image2" refType="h" fact="0.2314"/>
          <dgm:constr type="l" for="ch" forName="text4" refType="w" fact="0.4189"/>
          <dgm:constr type="t" for="ch" forName="text4" refType="h" fact="0.1282"/>
          <dgm:constr type="w" for="ch" forName="text4" refType="w" fact="0.1623"/>
          <dgm:constr type="h" for="ch" forName="text4" refType="h" fact="0.2314"/>
          <dgm:constr type="l" for="ch" forName="text2" refType="w" fact="0.2793"/>
          <dgm:constr type="t" for="ch" forName="text2" refType="h" fact="0.2558"/>
          <dgm:constr type="w" for="ch" forName="text2" refType="w" fact="0.1623"/>
          <dgm:constr type="h" for="ch" forName="text2" refType="h" fact="0.2314"/>
          <dgm:constr type="l" for="ch" forName="image3" refType="w" fact="0.2793"/>
          <dgm:constr type="t" for="ch" forName="image3" refType="h" fact="0"/>
          <dgm:constr type="w" for="ch" forName="image3" refType="w" fact="0.1623"/>
          <dgm:constr type="h" for="ch" forName="image3" refType="h" fact="0.2314"/>
          <dgm:constr type="l" for="ch" forName="text1" refType="w" fact="0.1396"/>
          <dgm:constr type="t" for="ch" forName="text1" refType="h" fact="0.3845"/>
          <dgm:constr type="w" for="ch" forName="text1" refType="w" fact="0.1623"/>
          <dgm:constr type="h" for="ch" forName="text1" refType="h" fact="0.2314"/>
          <dgm:constr type="l" for="ch" forName="text3" refType="w" fact="0.1396"/>
          <dgm:constr type="t" for="ch" forName="text3" refType="h" fact="0.1286"/>
          <dgm:constr type="w" for="ch" forName="text3" refType="w" fact="0.1623"/>
          <dgm:constr type="h" for="ch" forName="text3" refType="h" fact="0.2314"/>
          <dgm:constr type="l" for="ch" forName="textaccent1" refType="w" fact="0.1435"/>
          <dgm:constr type="t" for="ch" forName="textaccent1" refType="h" fact="0.488"/>
          <dgm:constr type="w" for="ch" forName="textaccent1" refType="w" fact="0.0189"/>
          <dgm:constr type="h" for="ch" forName="textaccent1" refType="h" fact="0.0271"/>
          <dgm:constr type="l" for="ch" forName="image1" refType="w" fact="0"/>
          <dgm:constr type="t" for="ch" forName="image1" refType="h" fact="0.2566"/>
          <dgm:constr type="w" for="ch" forName="image1" refType="w" fact="0.1623"/>
          <dgm:constr type="h" for="ch" forName="image1" refType="h" fact="0.2314"/>
          <dgm:constr type="l" for="ch" forName="imageaccent1" refType="w" fact="0.1111"/>
          <dgm:constr type="t" for="ch" forName="imageaccent1" refType="h" fact="0.4572"/>
          <dgm:constr type="w" for="ch" forName="imageaccent1" refType="w" fact="0.0189"/>
          <dgm:constr type="h" for="ch" forName="imageaccent1" refType="h" fact="0.0271"/>
          <dgm:constr type="l" for="ch" forName="textaccent2" refType="w" fact="0.391"/>
          <dgm:constr type="t" for="ch" forName="textaccent2" refType="h" fact="0.456"/>
          <dgm:constr type="w" for="ch" forName="textaccent2" refType="w" fact="0.0189"/>
          <dgm:constr type="h" for="ch" forName="textaccent2" refType="h" fact="0.0271"/>
          <dgm:constr type="l" for="ch" forName="imageaccent2" refType="w" fact="0.4228"/>
          <dgm:constr type="t" for="ch" forName="imageaccent2" refType="h" fact="0.487"/>
          <dgm:constr type="w" for="ch" forName="imageaccent2" refType="w" fact="0.0189"/>
          <dgm:constr type="h" for="ch" forName="imageaccent2" refType="h" fact="0.0271"/>
          <dgm:constr type="l" for="ch" forName="textaccent3" refType="w" fact="0.2501"/>
          <dgm:constr type="t" for="ch" forName="textaccent3" refType="h" fact="0.1318"/>
          <dgm:constr type="w" for="ch" forName="textaccent3" refType="w" fact="0.0189"/>
          <dgm:constr type="h" for="ch" forName="textaccent3" refType="h" fact="0.0271"/>
          <dgm:constr type="l" for="ch" forName="imageaccent3" refType="w" fact="0.2839"/>
          <dgm:constr type="t" for="ch" forName="imageaccent3" refType="h" fact="0.1025"/>
          <dgm:constr type="w" for="ch" forName="imageaccent3" refType="w" fact="0.0189"/>
          <dgm:constr type="h" for="ch" forName="imageaccent3" refType="h" fact="0.0271"/>
          <dgm:constr type="l" for="ch" forName="textaccent4" refType="w" fact="0.5593"/>
          <dgm:constr type="t" for="ch" forName="textaccent4" refType="h" fact="0.2307"/>
          <dgm:constr type="w" for="ch" forName="textaccent4" refType="w" fact="0.0189"/>
          <dgm:constr type="h" for="ch" forName="textaccent4" refType="h" fact="0.0271"/>
          <dgm:constr type="l" for="ch" forName="imageaccent4" refType="w" fact="0.5901"/>
          <dgm:constr type="t" for="ch" forName="imageaccent4" refType="h" fact="0.2624"/>
          <dgm:constr type="w" for="ch" forName="imageaccent4" refType="w" fact="0.0189"/>
          <dgm:constr type="h" for="ch" forName="imageaccent4" refType="h" fact="0.0271"/>
          <dgm:constr type="l" for="ch" forName="textaccent5" refType="w" fact="0.6989"/>
          <dgm:constr type="t" for="ch" forName="textaccent5" refType="h" fact="0.1062"/>
          <dgm:constr type="w" for="ch" forName="textaccent5" refType="w" fact="0.0189"/>
          <dgm:constr type="h" for="ch" forName="textaccent5" refType="h" fact="0.0271"/>
          <dgm:constr type="l" for="ch" forName="imageaccent5" refType="w" fact="0.7305"/>
          <dgm:constr type="t" for="ch" forName="imageaccent5" refType="h" fact="0.1367"/>
          <dgm:constr type="w" for="ch" forName="imageaccent5" refType="w" fact="0.0189"/>
          <dgm:constr type="h" for="ch" forName="imageaccent5" refType="h" fact="0.0271"/>
          <dgm:constr type="l" for="ch" forName="image6" refType="w" fact="0.5585"/>
          <dgm:constr type="t" for="ch" forName="image6" refType="h" fact="0.5137"/>
          <dgm:constr type="w" for="ch" forName="image6" refType="w" fact="0.1623"/>
          <dgm:constr type="h" for="ch" forName="image6" refType="h" fact="0.2314"/>
          <dgm:constr type="l" for="ch" forName="text6" refType="w" fact="0.6982"/>
          <dgm:constr type="t" for="ch" forName="text6" refType="h" fact="0.387"/>
          <dgm:constr type="w" for="ch" forName="text6" refType="w" fact="0.1623"/>
          <dgm:constr type="h" for="ch" forName="text6" refType="h" fact="0.2314"/>
          <dgm:constr type="l" for="ch" forName="imageaccent6" refType="w" fact="0.7002"/>
          <dgm:constr type="t" for="ch" forName="imageaccent6" refType="h" fact="0.6152"/>
          <dgm:constr type="w" for="ch" forName="imageaccent6" refType="w" fact="0.0189"/>
          <dgm:constr type="h" for="ch" forName="imageaccent6" refType="h" fact="0.0271"/>
          <dgm:constr type="l" for="ch" forName="textaccent6" refType="w" fact="0.7303"/>
          <dgm:constr type="t" for="ch" forName="textaccent6" refType="h" fact="0.5897"/>
          <dgm:constr type="w" for="ch" forName="textaccent6" refType="w" fact="0.0189"/>
          <dgm:constr type="h" for="ch" forName="textaccent6" refType="h" fact="0.0271"/>
          <dgm:constr type="l" for="ch" forName="text7" refType="w" fact="0.2792"/>
          <dgm:constr type="t" for="ch" forName="text7" refType="h" fact="0.5122"/>
          <dgm:constr type="w" for="ch" forName="text7" refType="w" fact="0.1623"/>
          <dgm:constr type="h" for="ch" forName="text7" refType="h" fact="0.2314"/>
          <dgm:constr type="l" for="ch" forName="image7" refType="w" fact="0.1395"/>
          <dgm:constr type="t" for="ch" forName="image7" refType="h" fact="0.6409"/>
          <dgm:constr type="w" for="ch" forName="image7" refType="w" fact="0.1623"/>
          <dgm:constr type="h" for="ch" forName="image7" refType="h" fact="0.2314"/>
          <dgm:constr type="l" for="ch" forName="imageaccent7" refType="w" fact="0.25"/>
          <dgm:constr type="t" for="ch" forName="imageaccent7" refType="h" fact="0.6441"/>
          <dgm:constr type="w" for="ch" forName="imageaccent7" refType="w" fact="0.0189"/>
          <dgm:constr type="h" for="ch" forName="imageaccent7" refType="h" fact="0.0271"/>
          <dgm:constr type="l" for="ch" forName="textaccent7" refType="w" fact="0.2838"/>
          <dgm:constr type="t" for="ch" forName="textaccent7" refType="h" fact="0.6148"/>
          <dgm:constr type="w" for="ch" forName="textaccent7" refType="w" fact="0.0189"/>
          <dgm:constr type="h" for="ch" forName="textaccent7" refType="h" fact="0.0271"/>
          <dgm:constr type="l" for="ch" forName="image8" refType="w" fact="0.6975"/>
          <dgm:constr type="t" for="ch" forName="image8" refType="h" fact="0.6433"/>
          <dgm:constr type="w" for="ch" forName="image8" refType="w" fact="0.1623"/>
          <dgm:constr type="h" for="ch" forName="image8" refType="h" fact="0.2314"/>
          <dgm:constr type="l" for="ch" forName="text8" refType="w" fact="0.8371"/>
          <dgm:constr type="t" for="ch" forName="text8" refType="h" fact="0.5167"/>
          <dgm:constr type="w" for="ch" forName="text8" refType="w" fact="0.1623"/>
          <dgm:constr type="h" for="ch" forName="text8" refType="h" fact="0.2314"/>
          <dgm:constr type="l" for="ch" forName="imageaccent8" refType="w" fact="0.8392"/>
          <dgm:constr type="t" for="ch" forName="imageaccent8" refType="h" fact="0.7449"/>
          <dgm:constr type="w" for="ch" forName="imageaccent8" refType="w" fact="0.0189"/>
          <dgm:constr type="h" for="ch" forName="imageaccent8" refType="h" fact="0.0271"/>
          <dgm:constr type="l" for="ch" forName="textaccent8" refType="w" fact="0.8693"/>
          <dgm:constr type="t" for="ch" forName="textaccent8" refType="h" fact="0.7194"/>
          <dgm:constr type="w" for="ch" forName="textaccent8" refType="w" fact="0.0189"/>
          <dgm:constr type="h" for="ch" forName="textaccent8" refType="h" fact="0.0271"/>
          <dgm:constr type="l" for="ch" forName="text9" refType="w" fact="0.8377"/>
          <dgm:constr type="t" for="ch" forName="text9" refType="h" fact="0.005"/>
          <dgm:constr type="w" for="ch" forName="text9" refType="w" fact="0.1623"/>
          <dgm:constr type="h" for="ch" forName="text9" refType="h" fact="0.2314"/>
          <dgm:constr type="l" for="ch" forName="textaccent9" refType="w" fact="0.95"/>
          <dgm:constr type="t" for="ch" forName="textaccent9" refType="h" fact="0.2084"/>
          <dgm:constr type="w" for="ch" forName="textaccent9" refType="w" fact="0.0189"/>
          <dgm:constr type="h" for="ch" forName="textaccent9" refType="h" fact="0.0271"/>
          <dgm:constr type="l" for="ch" forName="image9" refType="w" fact="0.8377"/>
          <dgm:constr type="t" for="ch" forName="image9" refType="h" fact="0.2604"/>
          <dgm:constr type="w" for="ch" forName="image9" refType="w" fact="0.1623"/>
          <dgm:constr type="h" for="ch" forName="image9" refType="h" fact="0.2314"/>
          <dgm:constr type="l" for="ch" forName="imageaccent9" refType="w" fact="0.95"/>
          <dgm:constr type="t" for="ch" forName="imageaccent9" refType="h" fact="0.2618"/>
          <dgm:constr type="w" for="ch" forName="imageaccent9" refType="w" fact="0.0189"/>
          <dgm:constr type="h" for="ch" forName="imageaccent9" refType="h" fact="0.0271"/>
          <dgm:constr type="l" for="ch" forName="image10" refType="w" fact="0.2786"/>
          <dgm:constr type="t" for="ch" forName="image10" refType="h" fact="0.7686"/>
          <dgm:constr type="w" for="ch" forName="image10" refType="w" fact="0.1623"/>
          <dgm:constr type="h" for="ch" forName="image10" refType="h" fact="0.2314"/>
          <dgm:constr type="l" for="ch" forName="text10" refType="w" fact="0.4183"/>
          <dgm:constr type="t" for="ch" forName="text10" refType="h" fact="0.6419"/>
          <dgm:constr type="w" for="ch" forName="text10" refType="w" fact="0.1623"/>
          <dgm:constr type="h" for="ch" forName="text10" refType="h" fact="0.2314"/>
          <dgm:constr type="l" for="ch" forName="imageaccent10" refType="w" fact="0.4203"/>
          <dgm:constr type="t" for="ch" forName="imageaccent10" refType="h" fact="0.8701"/>
          <dgm:constr type="w" for="ch" forName="imageaccent10" refType="w" fact="0.0189"/>
          <dgm:constr type="h" for="ch" forName="imageaccent10" refType="h" fact="0.0271"/>
          <dgm:constr type="l" for="ch" forName="textaccent10" refType="w" fact="0.4504"/>
          <dgm:constr type="t" for="ch" forName="textaccent10" refType="h" fact="0.8446"/>
          <dgm:constr type="w" for="ch" forName="textaccent10" refType="w" fact="0.0189"/>
          <dgm:constr type="h" for="ch" forName="textaccent10" refType="h" fact="0.0271"/>
        </dgm:constrLst>
      </dgm:if>
      <dgm:if name="Name12" axis="ch" ptType="node" func="cnt" op="equ" val="11">
        <dgm:alg type="composite">
          <dgm:param type="ar" val="1.4704"/>
        </dgm:alg>
        <dgm:constrLst>
          <dgm:constr type="primFontSz" for="des" ptType="node" op="equ" val="65"/>
          <dgm:constr type="l" for="ch" forName="image4" refType="w" fact="0.5585"/>
          <dgm:constr type="t" for="ch" forName="image4" refType="h" fact="0.2287"/>
          <dgm:constr type="w" for="ch" forName="image4" refType="w" fact="0.1623"/>
          <dgm:constr type="h" for="ch" forName="image4" refType="h" fact="0.2049"/>
          <dgm:constr type="l" for="ch" forName="text5" refType="w" fact="0.5585"/>
          <dgm:constr type="t" for="ch" forName="text5" refType="h" fact="0.0022"/>
          <dgm:constr type="w" for="ch" forName="text5" refType="w" fact="0.1623"/>
          <dgm:constr type="h" for="ch" forName="text5" refType="h" fact="0.2049"/>
          <dgm:constr type="l" for="ch" forName="image5" refType="w" fact="0.6982"/>
          <dgm:constr type="t" for="ch" forName="image5" refType="h" fact="0.1165"/>
          <dgm:constr type="w" for="ch" forName="image5" refType="w" fact="0.1623"/>
          <dgm:constr type="h" for="ch" forName="image5" refType="h" fact="0.2049"/>
          <dgm:constr type="l" for="ch" forName="image2" refType="w" fact="0.4189"/>
          <dgm:constr type="t" for="ch" forName="image2" refType="h" fact="0.34"/>
          <dgm:constr type="w" for="ch" forName="image2" refType="w" fact="0.1623"/>
          <dgm:constr type="h" for="ch" forName="image2" refType="h" fact="0.2049"/>
          <dgm:constr type="l" for="ch" forName="text4" refType="w" fact="0.4189"/>
          <dgm:constr type="t" for="ch" forName="text4" refType="h" fact="0.1135"/>
          <dgm:constr type="w" for="ch" forName="text4" refType="w" fact="0.1623"/>
          <dgm:constr type="h" for="ch" forName="text4" refType="h" fact="0.2049"/>
          <dgm:constr type="l" for="ch" forName="text2" refType="w" fact="0.2793"/>
          <dgm:constr type="t" for="ch" forName="text2" refType="h" fact="0.2265"/>
          <dgm:constr type="w" for="ch" forName="text2" refType="w" fact="0.1623"/>
          <dgm:constr type="h" for="ch" forName="text2" refType="h" fact="0.2049"/>
          <dgm:constr type="l" for="ch" forName="image3" refType="w" fact="0.2793"/>
          <dgm:constr type="t" for="ch" forName="image3" refType="h" fact="0"/>
          <dgm:constr type="w" for="ch" forName="image3" refType="w" fact="0.1623"/>
          <dgm:constr type="h" for="ch" forName="image3" refType="h" fact="0.2049"/>
          <dgm:constr type="l" for="ch" forName="text1" refType="w" fact="0.1396"/>
          <dgm:constr type="t" for="ch" forName="text1" refType="h" fact="0.3404"/>
          <dgm:constr type="w" for="ch" forName="text1" refType="w" fact="0.1623"/>
          <dgm:constr type="h" for="ch" forName="text1" refType="h" fact="0.2049"/>
          <dgm:constr type="l" for="ch" forName="text3" refType="w" fact="0.1396"/>
          <dgm:constr type="t" for="ch" forName="text3" refType="h" fact="0.1139"/>
          <dgm:constr type="w" for="ch" forName="text3" refType="w" fact="0.1623"/>
          <dgm:constr type="h" for="ch" forName="text3" refType="h" fact="0.2049"/>
          <dgm:constr type="l" for="ch" forName="textaccent1" refType="w" fact="0.1435"/>
          <dgm:constr type="t" for="ch" forName="textaccent1" refType="h" fact="0.432"/>
          <dgm:constr type="w" for="ch" forName="textaccent1" refType="w" fact="0.0189"/>
          <dgm:constr type="h" for="ch" forName="textaccent1" refType="h" fact="0.024"/>
          <dgm:constr type="l" for="ch" forName="image1" refType="w" fact="0"/>
          <dgm:constr type="t" for="ch" forName="image1" refType="h" fact="0.2272"/>
          <dgm:constr type="w" for="ch" forName="image1" refType="w" fact="0.1623"/>
          <dgm:constr type="h" for="ch" forName="image1" refType="h" fact="0.2049"/>
          <dgm:constr type="l" for="ch" forName="imageaccent1" refType="w" fact="0.1111"/>
          <dgm:constr type="t" for="ch" forName="imageaccent1" refType="h" fact="0.4048"/>
          <dgm:constr type="w" for="ch" forName="imageaccent1" refType="w" fact="0.0189"/>
          <dgm:constr type="h" for="ch" forName="imageaccent1" refType="h" fact="0.024"/>
          <dgm:constr type="l" for="ch" forName="textaccent2" refType="w" fact="0.391"/>
          <dgm:constr type="t" for="ch" forName="textaccent2" refType="h" fact="0.4038"/>
          <dgm:constr type="w" for="ch" forName="textaccent2" refType="w" fact="0.0189"/>
          <dgm:constr type="h" for="ch" forName="textaccent2" refType="h" fact="0.024"/>
          <dgm:constr type="l" for="ch" forName="imageaccent2" refType="w" fact="0.4228"/>
          <dgm:constr type="t" for="ch" forName="imageaccent2" refType="h" fact="0.4312"/>
          <dgm:constr type="w" for="ch" forName="imageaccent2" refType="w" fact="0.0189"/>
          <dgm:constr type="h" for="ch" forName="imageaccent2" refType="h" fact="0.024"/>
          <dgm:constr type="l" for="ch" forName="textaccent3" refType="w" fact="0.2501"/>
          <dgm:constr type="t" for="ch" forName="textaccent3" refType="h" fact="0.1167"/>
          <dgm:constr type="w" for="ch" forName="textaccent3" refType="w" fact="0.0189"/>
          <dgm:constr type="h" for="ch" forName="textaccent3" refType="h" fact="0.024"/>
          <dgm:constr type="l" for="ch" forName="imageaccent3" refType="w" fact="0.2839"/>
          <dgm:constr type="t" for="ch" forName="imageaccent3" refType="h" fact="0.0908"/>
          <dgm:constr type="w" for="ch" forName="imageaccent3" refType="w" fact="0.0189"/>
          <dgm:constr type="h" for="ch" forName="imageaccent3" refType="h" fact="0.024"/>
          <dgm:constr type="l" for="ch" forName="textaccent4" refType="w" fact="0.5593"/>
          <dgm:constr type="t" for="ch" forName="textaccent4" refType="h" fact="0.2042"/>
          <dgm:constr type="w" for="ch" forName="textaccent4" refType="w" fact="0.0189"/>
          <dgm:constr type="h" for="ch" forName="textaccent4" refType="h" fact="0.024"/>
          <dgm:constr type="l" for="ch" forName="imageaccent4" refType="w" fact="0.5901"/>
          <dgm:constr type="t" for="ch" forName="imageaccent4" refType="h" fact="0.2323"/>
          <dgm:constr type="w" for="ch" forName="imageaccent4" refType="w" fact="0.0189"/>
          <dgm:constr type="h" for="ch" forName="imageaccent4" refType="h" fact="0.024"/>
          <dgm:constr type="l" for="ch" forName="textaccent5" refType="w" fact="0.6989"/>
          <dgm:constr type="t" for="ch" forName="textaccent5" refType="h" fact="0.094"/>
          <dgm:constr type="w" for="ch" forName="textaccent5" refType="w" fact="0.0189"/>
          <dgm:constr type="h" for="ch" forName="textaccent5" refType="h" fact="0.024"/>
          <dgm:constr type="l" for="ch" forName="imageaccent5" refType="w" fact="0.7305"/>
          <dgm:constr type="t" for="ch" forName="imageaccent5" refType="h" fact="0.121"/>
          <dgm:constr type="w" for="ch" forName="imageaccent5" refType="w" fact="0.0189"/>
          <dgm:constr type="h" for="ch" forName="imageaccent5" refType="h" fact="0.024"/>
          <dgm:constr type="l" for="ch" forName="image6" refType="w" fact="0.5585"/>
          <dgm:constr type="t" for="ch" forName="image6" refType="h" fact="0.4548"/>
          <dgm:constr type="w" for="ch" forName="image6" refType="w" fact="0.1623"/>
          <dgm:constr type="h" for="ch" forName="image6" refType="h" fact="0.2049"/>
          <dgm:constr type="l" for="ch" forName="text6" refType="w" fact="0.6982"/>
          <dgm:constr type="t" for="ch" forName="text6" refType="h" fact="0.3426"/>
          <dgm:constr type="w" for="ch" forName="text6" refType="w" fact="0.1623"/>
          <dgm:constr type="h" for="ch" forName="text6" refType="h" fact="0.2049"/>
          <dgm:constr type="l" for="ch" forName="imageaccent6" refType="w" fact="0.7002"/>
          <dgm:constr type="t" for="ch" forName="imageaccent6" refType="h" fact="0.5447"/>
          <dgm:constr type="w" for="ch" forName="imageaccent6" refType="w" fact="0.0189"/>
          <dgm:constr type="h" for="ch" forName="imageaccent6" refType="h" fact="0.024"/>
          <dgm:constr type="l" for="ch" forName="textaccent6" refType="w" fact="0.7303"/>
          <dgm:constr type="t" for="ch" forName="textaccent6" refType="h" fact="0.5221"/>
          <dgm:constr type="w" for="ch" forName="textaccent6" refType="w" fact="0.0189"/>
          <dgm:constr type="h" for="ch" forName="textaccent6" refType="h" fact="0.024"/>
          <dgm:constr type="l" for="ch" forName="text7" refType="w" fact="0.2792"/>
          <dgm:constr type="t" for="ch" forName="text7" refType="h" fact="0.4535"/>
          <dgm:constr type="w" for="ch" forName="text7" refType="w" fact="0.1623"/>
          <dgm:constr type="h" for="ch" forName="text7" refType="h" fact="0.2049"/>
          <dgm:constr type="l" for="ch" forName="image7" refType="w" fact="0.1395"/>
          <dgm:constr type="t" for="ch" forName="image7" refType="h" fact="0.5674"/>
          <dgm:constr type="w" for="ch" forName="image7" refType="w" fact="0.1623"/>
          <dgm:constr type="h" for="ch" forName="image7" refType="h" fact="0.2049"/>
          <dgm:constr type="l" for="ch" forName="imageaccent7" refType="w" fact="0.25"/>
          <dgm:constr type="t" for="ch" forName="imageaccent7" refType="h" fact="0.5703"/>
          <dgm:constr type="w" for="ch" forName="imageaccent7" refType="w" fact="0.0189"/>
          <dgm:constr type="h" for="ch" forName="imageaccent7" refType="h" fact="0.024"/>
          <dgm:constr type="l" for="ch" forName="textaccent7" refType="w" fact="0.2838"/>
          <dgm:constr type="t" for="ch" forName="textaccent7" refType="h" fact="0.5443"/>
          <dgm:constr type="w" for="ch" forName="textaccent7" refType="w" fact="0.0189"/>
          <dgm:constr type="h" for="ch" forName="textaccent7" refType="h" fact="0.024"/>
          <dgm:constr type="l" for="ch" forName="image8" refType="w" fact="0.6975"/>
          <dgm:constr type="t" for="ch" forName="image8" refType="h" fact="0.5696"/>
          <dgm:constr type="w" for="ch" forName="image8" refType="w" fact="0.1623"/>
          <dgm:constr type="h" for="ch" forName="image8" refType="h" fact="0.2049"/>
          <dgm:constr type="l" for="ch" forName="text8" refType="w" fact="0.8371"/>
          <dgm:constr type="t" for="ch" forName="text8" refType="h" fact="0.4574"/>
          <dgm:constr type="w" for="ch" forName="text8" refType="w" fact="0.1623"/>
          <dgm:constr type="h" for="ch" forName="text8" refType="h" fact="0.2049"/>
          <dgm:constr type="l" for="ch" forName="imageaccent8" refType="w" fact="0.8392"/>
          <dgm:constr type="t" for="ch" forName="imageaccent8" refType="h" fact="0.6595"/>
          <dgm:constr type="w" for="ch" forName="imageaccent8" refType="w" fact="0.0189"/>
          <dgm:constr type="h" for="ch" forName="imageaccent8" refType="h" fact="0.024"/>
          <dgm:constr type="l" for="ch" forName="textaccent8" refType="w" fact="0.8693"/>
          <dgm:constr type="t" for="ch" forName="textaccent8" refType="h" fact="0.6369"/>
          <dgm:constr type="w" for="ch" forName="textaccent8" refType="w" fact="0.0189"/>
          <dgm:constr type="h" for="ch" forName="textaccent8" refType="h" fact="0.024"/>
          <dgm:constr type="l" for="ch" forName="text9" refType="w" fact="0.8377"/>
          <dgm:constr type="t" for="ch" forName="text9" refType="h" fact="0.0044"/>
          <dgm:constr type="w" for="ch" forName="text9" refType="w" fact="0.1623"/>
          <dgm:constr type="h" for="ch" forName="text9" refType="h" fact="0.2049"/>
          <dgm:constr type="l" for="ch" forName="textaccent9" refType="w" fact="0.95"/>
          <dgm:constr type="t" for="ch" forName="textaccent9" refType="h" fact="0.1846"/>
          <dgm:constr type="w" for="ch" forName="textaccent9" refType="w" fact="0.0189"/>
          <dgm:constr type="h" for="ch" forName="textaccent9" refType="h" fact="0.024"/>
          <dgm:constr type="l" for="ch" forName="image9" refType="w" fact="0.8377"/>
          <dgm:constr type="t" for="ch" forName="image9" refType="h" fact="0.2306"/>
          <dgm:constr type="w" for="ch" forName="image9" refType="w" fact="0.1623"/>
          <dgm:constr type="h" for="ch" forName="image9" refType="h" fact="0.2049"/>
          <dgm:constr type="l" for="ch" forName="imageaccent9" refType="w" fact="0.95"/>
          <dgm:constr type="t" for="ch" forName="imageaccent9" refType="h" fact="0.2318"/>
          <dgm:constr type="w" for="ch" forName="imageaccent9" refType="w" fact="0.0189"/>
          <dgm:constr type="h" for="ch" forName="imageaccent9" refType="h" fact="0.024"/>
          <dgm:constr type="l" for="ch" forName="image10" refType="w" fact="0.2786"/>
          <dgm:constr type="t" for="ch" forName="image10" refType="h" fact="0.6805"/>
          <dgm:constr type="w" for="ch" forName="image10" refType="w" fact="0.1623"/>
          <dgm:constr type="h" for="ch" forName="image10" refType="h" fact="0.2049"/>
          <dgm:constr type="l" for="ch" forName="text10" refType="w" fact="0.4183"/>
          <dgm:constr type="t" for="ch" forName="text10" refType="h" fact="0.5683"/>
          <dgm:constr type="w" for="ch" forName="text10" refType="w" fact="0.1623"/>
          <dgm:constr type="h" for="ch" forName="text10" refType="h" fact="0.2049"/>
          <dgm:constr type="l" for="ch" forName="imageaccent10" refType="w" fact="0.4203"/>
          <dgm:constr type="t" for="ch" forName="imageaccent10" refType="h" fact="0.7704"/>
          <dgm:constr type="w" for="ch" forName="imageaccent10" refType="w" fact="0.0189"/>
          <dgm:constr type="h" for="ch" forName="imageaccent10" refType="h" fact="0.024"/>
          <dgm:constr type="l" for="ch" forName="textaccent10" refType="w" fact="0.4504"/>
          <dgm:constr type="t" for="ch" forName="textaccent10" refType="h" fact="0.7478"/>
          <dgm:constr type="w" for="ch" forName="textaccent10" refType="w" fact="0.0189"/>
          <dgm:constr type="h" for="ch" forName="textaccent10" refType="h" fact="0.024"/>
          <dgm:constr type="l" for="ch" forName="text11" refType="w" fact="0.6971"/>
          <dgm:constr type="t" for="ch" forName="text11" refType="h" fact="0.7951"/>
          <dgm:constr type="w" for="ch" forName="text11" refType="w" fact="0.1623"/>
          <dgm:constr type="h" for="ch" forName="text11" refType="h" fact="0.2049"/>
          <dgm:constr type="l" for="ch" forName="image11" refType="w" fact="0.5575"/>
          <dgm:constr type="t" for="ch" forName="image11" refType="h" fact="0.6816"/>
          <dgm:constr type="w" for="ch" forName="image11" refType="w" fact="0.1623"/>
          <dgm:constr type="h" for="ch" forName="image11" refType="h" fact="0.2049"/>
          <dgm:constr type="l" for="ch" forName="imageaccent11" refType="w" fact="0.6692"/>
          <dgm:constr type="t" for="ch" forName="imageaccent11" refType="h" fact="0.8589"/>
          <dgm:constr type="w" for="ch" forName="imageaccent11" refType="w" fact="0.0189"/>
          <dgm:constr type="h" for="ch" forName="imageaccent11" refType="h" fact="0.024"/>
          <dgm:constr type="l" for="ch" forName="textaccent11" refType="w" fact="0.701"/>
          <dgm:constr type="t" for="ch" forName="textaccent11" refType="h" fact="0.8863"/>
          <dgm:constr type="w" for="ch" forName="textaccent11" refType="w" fact="0.0189"/>
          <dgm:constr type="h" for="ch" forName="textaccent11" refType="h" fact="0.024"/>
        </dgm:constrLst>
      </dgm:if>
      <dgm:else name="Name13">
        <dgm:alg type="composite">
          <dgm:param type="ar" val="1.675"/>
        </dgm:alg>
        <dgm:constrLst>
          <dgm:constr type="primFontSz" for="des" ptType="node" op="equ" val="65"/>
          <dgm:constr type="l" for="ch" forName="image4" refType="w" fact="0.4903"/>
          <dgm:constr type="t" for="ch" forName="image4" refType="h" fact="0.2287"/>
          <dgm:constr type="w" for="ch" forName="image4" refType="w" fact="0.1425"/>
          <dgm:constr type="h" for="ch" forName="image4" refType="h" fact="0.2049"/>
          <dgm:constr type="l" for="ch" forName="text5" refType="w" fact="0.4903"/>
          <dgm:constr type="t" for="ch" forName="text5" refType="h" fact="0.0022"/>
          <dgm:constr type="w" for="ch" forName="text5" refType="w" fact="0.1425"/>
          <dgm:constr type="h" for="ch" forName="text5" refType="h" fact="0.2049"/>
          <dgm:constr type="l" for="ch" forName="image5" refType="w" fact="0.6129"/>
          <dgm:constr type="t" for="ch" forName="image5" refType="h" fact="0.1165"/>
          <dgm:constr type="w" for="ch" forName="image5" refType="w" fact="0.1425"/>
          <dgm:constr type="h" for="ch" forName="image5" refType="h" fact="0.2049"/>
          <dgm:constr type="l" for="ch" forName="image2" refType="w" fact="0.3677"/>
          <dgm:constr type="t" for="ch" forName="image2" refType="h" fact="0.34"/>
          <dgm:constr type="w" for="ch" forName="image2" refType="w" fact="0.1425"/>
          <dgm:constr type="h" for="ch" forName="image2" refType="h" fact="0.2049"/>
          <dgm:constr type="l" for="ch" forName="text4" refType="w" fact="0.3677"/>
          <dgm:constr type="t" for="ch" forName="text4" refType="h" fact="0.1135"/>
          <dgm:constr type="w" for="ch" forName="text4" refType="w" fact="0.1425"/>
          <dgm:constr type="h" for="ch" forName="text4" refType="h" fact="0.2049"/>
          <dgm:constr type="l" for="ch" forName="text2" refType="w" fact="0.2452"/>
          <dgm:constr type="t" for="ch" forName="text2" refType="h" fact="0.2265"/>
          <dgm:constr type="w" for="ch" forName="text2" refType="w" fact="0.1425"/>
          <dgm:constr type="h" for="ch" forName="text2" refType="h" fact="0.2049"/>
          <dgm:constr type="l" for="ch" forName="image3" refType="w" fact="0.2452"/>
          <dgm:constr type="t" for="ch" forName="image3" refType="h" fact="0"/>
          <dgm:constr type="w" for="ch" forName="image3" refType="w" fact="0.1425"/>
          <dgm:constr type="h" for="ch" forName="image3" refType="h" fact="0.2049"/>
          <dgm:constr type="l" for="ch" forName="text1" refType="w" fact="0.1226"/>
          <dgm:constr type="t" for="ch" forName="text1" refType="h" fact="0.3404"/>
          <dgm:constr type="w" for="ch" forName="text1" refType="w" fact="0.1425"/>
          <dgm:constr type="h" for="ch" forName="text1" refType="h" fact="0.2049"/>
          <dgm:constr type="l" for="ch" forName="text3" refType="w" fact="0.1226"/>
          <dgm:constr type="t" for="ch" forName="text3" refType="h" fact="0.1139"/>
          <dgm:constr type="w" for="ch" forName="text3" refType="w" fact="0.1425"/>
          <dgm:constr type="h" for="ch" forName="text3" refType="h" fact="0.2049"/>
          <dgm:constr type="l" for="ch" forName="textaccent1" refType="w" fact="0.126"/>
          <dgm:constr type="t" for="ch" forName="textaccent1" refType="h" fact="0.432"/>
          <dgm:constr type="w" for="ch" forName="textaccent1" refType="w" fact="0.0166"/>
          <dgm:constr type="h" for="ch" forName="textaccent1" refType="h" fact="0.024"/>
          <dgm:constr type="l" for="ch" forName="image1" refType="w" fact="0"/>
          <dgm:constr type="t" for="ch" forName="image1" refType="h" fact="0.2272"/>
          <dgm:constr type="w" for="ch" forName="image1" refType="w" fact="0.1425"/>
          <dgm:constr type="h" for="ch" forName="image1" refType="h" fact="0.2049"/>
          <dgm:constr type="l" for="ch" forName="imageaccent1" refType="w" fact="0.0976"/>
          <dgm:constr type="t" for="ch" forName="imageaccent1" refType="h" fact="0.4048"/>
          <dgm:constr type="w" for="ch" forName="imageaccent1" refType="w" fact="0.0166"/>
          <dgm:constr type="h" for="ch" forName="imageaccent1" refType="h" fact="0.024"/>
          <dgm:constr type="l" for="ch" forName="textaccent2" refType="w" fact="0.3432"/>
          <dgm:constr type="t" for="ch" forName="textaccent2" refType="h" fact="0.4038"/>
          <dgm:constr type="w" for="ch" forName="textaccent2" refType="w" fact="0.0166"/>
          <dgm:constr type="h" for="ch" forName="textaccent2" refType="h" fact="0.024"/>
          <dgm:constr type="l" for="ch" forName="imageaccent2" refType="w" fact="0.3712"/>
          <dgm:constr type="t" for="ch" forName="imageaccent2" refType="h" fact="0.4312"/>
          <dgm:constr type="w" for="ch" forName="imageaccent2" refType="w" fact="0.0166"/>
          <dgm:constr type="h" for="ch" forName="imageaccent2" refType="h" fact="0.024"/>
          <dgm:constr type="l" for="ch" forName="textaccent3" refType="w" fact="0.2196"/>
          <dgm:constr type="t" for="ch" forName="textaccent3" refType="h" fact="0.1167"/>
          <dgm:constr type="w" for="ch" forName="textaccent3" refType="w" fact="0.0166"/>
          <dgm:constr type="h" for="ch" forName="textaccent3" refType="h" fact="0.024"/>
          <dgm:constr type="l" for="ch" forName="imageaccent3" refType="w" fact="0.2492"/>
          <dgm:constr type="t" for="ch" forName="imageaccent3" refType="h" fact="0.0908"/>
          <dgm:constr type="w" for="ch" forName="imageaccent3" refType="w" fact="0.0166"/>
          <dgm:constr type="h" for="ch" forName="imageaccent3" refType="h" fact="0.024"/>
          <dgm:constr type="l" for="ch" forName="textaccent4" refType="w" fact="0.491"/>
          <dgm:constr type="t" for="ch" forName="textaccent4" refType="h" fact="0.2042"/>
          <dgm:constr type="w" for="ch" forName="textaccent4" refType="w" fact="0.0166"/>
          <dgm:constr type="h" for="ch" forName="textaccent4" refType="h" fact="0.024"/>
          <dgm:constr type="l" for="ch" forName="imageaccent4" refType="w" fact="0.5181"/>
          <dgm:constr type="t" for="ch" forName="imageaccent4" refType="h" fact="0.2323"/>
          <dgm:constr type="w" for="ch" forName="imageaccent4" refType="w" fact="0.0166"/>
          <dgm:constr type="h" for="ch" forName="imageaccent4" refType="h" fact="0.024"/>
          <dgm:constr type="l" for="ch" forName="textaccent5" refType="w" fact="0.6136"/>
          <dgm:constr type="t" for="ch" forName="textaccent5" refType="h" fact="0.094"/>
          <dgm:constr type="w" for="ch" forName="textaccent5" refType="w" fact="0.0166"/>
          <dgm:constr type="h" for="ch" forName="textaccent5" refType="h" fact="0.024"/>
          <dgm:constr type="l" for="ch" forName="imageaccent5" refType="w" fact="0.6413"/>
          <dgm:constr type="t" for="ch" forName="imageaccent5" refType="h" fact="0.121"/>
          <dgm:constr type="w" for="ch" forName="imageaccent5" refType="w" fact="0.0166"/>
          <dgm:constr type="h" for="ch" forName="imageaccent5" refType="h" fact="0.024"/>
          <dgm:constr type="l" for="ch" forName="image6" refType="w" fact="0.4903"/>
          <dgm:constr type="t" for="ch" forName="image6" refType="h" fact="0.4548"/>
          <dgm:constr type="w" for="ch" forName="image6" refType="w" fact="0.1425"/>
          <dgm:constr type="h" for="ch" forName="image6" refType="h" fact="0.2049"/>
          <dgm:constr type="l" for="ch" forName="text6" refType="w" fact="0.6129"/>
          <dgm:constr type="t" for="ch" forName="text6" refType="h" fact="0.3426"/>
          <dgm:constr type="w" for="ch" forName="text6" refType="w" fact="0.1425"/>
          <dgm:constr type="h" for="ch" forName="text6" refType="h" fact="0.2049"/>
          <dgm:constr type="l" for="ch" forName="imageaccent6" refType="w" fact="0.6147"/>
          <dgm:constr type="t" for="ch" forName="imageaccent6" refType="h" fact="0.5447"/>
          <dgm:constr type="w" for="ch" forName="imageaccent6" refType="w" fact="0.0166"/>
          <dgm:constr type="h" for="ch" forName="imageaccent6" refType="h" fact="0.024"/>
          <dgm:constr type="l" for="ch" forName="textaccent6" refType="w" fact="0.6411"/>
          <dgm:constr type="t" for="ch" forName="textaccent6" refType="h" fact="0.5221"/>
          <dgm:constr type="w" for="ch" forName="textaccent6" refType="w" fact="0.0166"/>
          <dgm:constr type="h" for="ch" forName="textaccent6" refType="h" fact="0.024"/>
          <dgm:constr type="l" for="ch" forName="text7" refType="w" fact="0.2451"/>
          <dgm:constr type="t" for="ch" forName="text7" refType="h" fact="0.4535"/>
          <dgm:constr type="w" for="ch" forName="text7" refType="w" fact="0.1425"/>
          <dgm:constr type="h" for="ch" forName="text7" refType="h" fact="0.2049"/>
          <dgm:constr type="l" for="ch" forName="image7" refType="w" fact="0.1225"/>
          <dgm:constr type="t" for="ch" forName="image7" refType="h" fact="0.5674"/>
          <dgm:constr type="w" for="ch" forName="image7" refType="w" fact="0.1425"/>
          <dgm:constr type="h" for="ch" forName="image7" refType="h" fact="0.2049"/>
          <dgm:constr type="l" for="ch" forName="imageaccent7" refType="w" fact="0.2195"/>
          <dgm:constr type="t" for="ch" forName="imageaccent7" refType="h" fact="0.5703"/>
          <dgm:constr type="w" for="ch" forName="imageaccent7" refType="w" fact="0.0166"/>
          <dgm:constr type="h" for="ch" forName="imageaccent7" refType="h" fact="0.024"/>
          <dgm:constr type="l" for="ch" forName="textaccent7" refType="w" fact="0.2491"/>
          <dgm:constr type="t" for="ch" forName="textaccent7" refType="h" fact="0.5443"/>
          <dgm:constr type="w" for="ch" forName="textaccent7" refType="w" fact="0.0166"/>
          <dgm:constr type="h" for="ch" forName="textaccent7" refType="h" fact="0.024"/>
          <dgm:constr type="l" for="ch" forName="image8" refType="w" fact="0.6123"/>
          <dgm:constr type="t" for="ch" forName="image8" refType="h" fact="0.5696"/>
          <dgm:constr type="w" for="ch" forName="image8" refType="w" fact="0.1425"/>
          <dgm:constr type="h" for="ch" forName="image8" refType="h" fact="0.2049"/>
          <dgm:constr type="l" for="ch" forName="text8" refType="w" fact="0.7349"/>
          <dgm:constr type="t" for="ch" forName="text8" refType="h" fact="0.4574"/>
          <dgm:constr type="w" for="ch" forName="text8" refType="w" fact="0.1425"/>
          <dgm:constr type="h" for="ch" forName="text8" refType="h" fact="0.2049"/>
          <dgm:constr type="l" for="ch" forName="imageaccent8" refType="w" fact="0.7367"/>
          <dgm:constr type="t" for="ch" forName="imageaccent8" refType="h" fact="0.6595"/>
          <dgm:constr type="w" for="ch" forName="imageaccent8" refType="w" fact="0.0166"/>
          <dgm:constr type="h" for="ch" forName="imageaccent8" refType="h" fact="0.024"/>
          <dgm:constr type="l" for="ch" forName="textaccent8" refType="w" fact="0.7631"/>
          <dgm:constr type="t" for="ch" forName="textaccent8" refType="h" fact="0.6369"/>
          <dgm:constr type="w" for="ch" forName="textaccent8" refType="w" fact="0.0166"/>
          <dgm:constr type="h" for="ch" forName="textaccent8" refType="h" fact="0.024"/>
          <dgm:constr type="l" for="ch" forName="text9" refType="w" fact="0.7354"/>
          <dgm:constr type="t" for="ch" forName="text9" refType="h" fact="0.0044"/>
          <dgm:constr type="w" for="ch" forName="text9" refType="w" fact="0.1425"/>
          <dgm:constr type="h" for="ch" forName="text9" refType="h" fact="0.2049"/>
          <dgm:constr type="l" for="ch" forName="textaccent9" refType="w" fact="0.8339"/>
          <dgm:constr type="t" for="ch" forName="textaccent9" refType="h" fact="0.1846"/>
          <dgm:constr type="w" for="ch" forName="textaccent9" refType="w" fact="0.0166"/>
          <dgm:constr type="h" for="ch" forName="textaccent9" refType="h" fact="0.024"/>
          <dgm:constr type="l" for="ch" forName="image9" refType="w" fact="0.7354"/>
          <dgm:constr type="t" for="ch" forName="image9" refType="h" fact="0.2306"/>
          <dgm:constr type="w" for="ch" forName="image9" refType="w" fact="0.1425"/>
          <dgm:constr type="h" for="ch" forName="image9" refType="h" fact="0.2049"/>
          <dgm:constr type="l" for="ch" forName="imageaccent9" refType="w" fact="0.8339"/>
          <dgm:constr type="t" for="ch" forName="imageaccent9" refType="h" fact="0.2318"/>
          <dgm:constr type="w" for="ch" forName="imageaccent9" refType="w" fact="0.0166"/>
          <dgm:constr type="h" for="ch" forName="imageaccent9" refType="h" fact="0.024"/>
          <dgm:constr type="l" for="ch" forName="image10" refType="w" fact="0.2446"/>
          <dgm:constr type="t" for="ch" forName="image10" refType="h" fact="0.6805"/>
          <dgm:constr type="w" for="ch" forName="image10" refType="w" fact="0.1425"/>
          <dgm:constr type="h" for="ch" forName="image10" refType="h" fact="0.2049"/>
          <dgm:constr type="l" for="ch" forName="text10" refType="w" fact="0.3672"/>
          <dgm:constr type="t" for="ch" forName="text10" refType="h" fact="0.5683"/>
          <dgm:constr type="w" for="ch" forName="text10" refType="w" fact="0.1425"/>
          <dgm:constr type="h" for="ch" forName="text10" refType="h" fact="0.2049"/>
          <dgm:constr type="l" for="ch" forName="imageaccent10" refType="w" fact="0.369"/>
          <dgm:constr type="t" for="ch" forName="imageaccent10" refType="h" fact="0.7704"/>
          <dgm:constr type="w" for="ch" forName="imageaccent10" refType="w" fact="0.0166"/>
          <dgm:constr type="h" for="ch" forName="imageaccent10" refType="h" fact="0.024"/>
          <dgm:constr type="l" for="ch" forName="textaccent10" refType="w" fact="0.3954"/>
          <dgm:constr type="t" for="ch" forName="textaccent10" refType="h" fact="0.7478"/>
          <dgm:constr type="w" for="ch" forName="textaccent10" refType="w" fact="0.0166"/>
          <dgm:constr type="h" for="ch" forName="textaccent10" refType="h" fact="0.024"/>
          <dgm:constr type="l" for="ch" forName="text11" refType="w" fact="0.612"/>
          <dgm:constr type="t" for="ch" forName="text11" refType="h" fact="0.7951"/>
          <dgm:constr type="w" for="ch" forName="text11" refType="w" fact="0.1425"/>
          <dgm:constr type="h" for="ch" forName="text11" refType="h" fact="0.2049"/>
          <dgm:constr type="l" for="ch" forName="image11" refType="w" fact="0.4894"/>
          <dgm:constr type="t" for="ch" forName="image11" refType="h" fact="0.6816"/>
          <dgm:constr type="w" for="ch" forName="image11" refType="w" fact="0.1425"/>
          <dgm:constr type="h" for="ch" forName="image11" refType="h" fact="0.2049"/>
          <dgm:constr type="l" for="ch" forName="imageaccent11" refType="w" fact="0.5874"/>
          <dgm:constr type="t" for="ch" forName="imageaccent11" refType="h" fact="0.8589"/>
          <dgm:constr type="w" for="ch" forName="imageaccent11" refType="w" fact="0.0166"/>
          <dgm:constr type="h" for="ch" forName="imageaccent11" refType="h" fact="0.024"/>
          <dgm:constr type="l" for="ch" forName="textaccent11" refType="w" fact="0.6154"/>
          <dgm:constr type="t" for="ch" forName="textaccent11" refType="h" fact="0.8863"/>
          <dgm:constr type="w" for="ch" forName="textaccent11" refType="w" fact="0.0166"/>
          <dgm:constr type="h" for="ch" forName="textaccent11" refType="h" fact="0.024"/>
          <dgm:constr type="l" for="ch" forName="text12" refType="w" fact="0.735"/>
          <dgm:constr type="t" for="ch" forName="text12" refType="h" fact="0.684"/>
          <dgm:constr type="w" for="ch" forName="text12" refType="w" fact="0.1425"/>
          <dgm:constr type="h" for="ch" forName="text12" refType="h" fact="0.2049"/>
          <dgm:constr type="l" for="ch" forName="image12" refType="w" fact="0.8575"/>
          <dgm:constr type="t" for="ch" forName="image12" refType="h" fact="0.5718"/>
          <dgm:constr type="w" for="ch" forName="image12" refType="w" fact="0.1425"/>
          <dgm:constr type="h" for="ch" forName="image12" refType="h" fact="0.2049"/>
          <dgm:constr type="l" for="ch" forName="textaccent12" refType="w" fact="0.8594"/>
          <dgm:constr type="t" for="ch" forName="textaccent12" refType="h" fact="0.7739"/>
          <dgm:constr type="w" for="ch" forName="textaccent12" refType="w" fact="0.0166"/>
          <dgm:constr type="h" for="ch" forName="textaccent12" refType="h" fact="0.024"/>
          <dgm:constr type="l" for="ch" forName="imageaccent12" refType="w" fact="0.8858"/>
          <dgm:constr type="t" for="ch" forName="imageaccent12" refType="h" fact="0.7513"/>
          <dgm:constr type="w" for="ch" forName="imageaccent12" refType="w" fact="0.0166"/>
          <dgm:constr type="h" for="ch" forName="imageaccent12" refType="h" fact="0.024"/>
        </dgm:constrLst>
      </dgm:else>
    </dgm:choose>
    <dgm:forEach name="wrapper" axis="self" ptType="parTrans">
      <dgm:forEach name="wrapper2" axis="self" ptType="sibTrans" st="2">
        <dgm:forEach name="textRepeat" axis="self">
          <dgm:layoutNode name="textRepeatNode" styleLbl="alignNode1">
            <dgm:varLst>
              <dgm:chMax val="0"/>
              <dgm:chPref val="0"/>
              <dgm:bulletEnabled val="1"/>
            </dgm:varLst>
            <dgm:alg type="tx"/>
            <dgm:shape xmlns:r="http://schemas.openxmlformats.org/officeDocument/2006/relationships" type="hexagon" r:blip="">
              <dgm:adjLst>
                <dgm:adj idx="1" val="0.25"/>
                <dgm:adj idx="2" val="1.1547"/>
              </dgm:adjLst>
            </dgm:shape>
            <dgm:presOf axis="desOrSelf" ptType="node"/>
            <dgm:constrLst>
              <dgm:constr type="lMarg" refType="primFontSz" fact="0"/>
              <dgm:constr type="rMarg" refType="primFontSz" fact="0"/>
              <dgm:constr type="tMarg" refType="primFontSz" fact="0.1"/>
              <dgm:constr type="bMarg" refType="primFontSz" fact="0.1"/>
            </dgm:constrLst>
            <dgm:ruleLst>
              <dgm:rule type="primFontSz" val="5" fact="NaN" max="NaN"/>
            </dgm:ruleLst>
          </dgm:layoutNode>
        </dgm:forEach>
        <dgm:forEach name="accentRepeat" axis="self">
          <dgm:layoutNode name="accentRepeatNode" styleLbl="solidAlignAcc1">
            <dgm:alg type="sp"/>
            <dgm:shape xmlns:r="http://schemas.openxmlformats.org/officeDocument/2006/relationships" type="hexagon" r:blip="">
              <dgm:adjLst>
                <dgm:adj idx="1" val="0.25"/>
                <dgm:adj idx="2" val="1.1547"/>
              </dgm:adjLst>
            </dgm:shape>
            <dgm:presOf/>
          </dgm:layoutNode>
        </dgm:forEach>
        <dgm:forEach name="imageRepeat" axis="self">
          <dgm:layoutNode name="imageRepeatNode" styleLbl="alignAcc1">
            <dgm:alg type="sp"/>
            <dgm:shape xmlns:r="http://schemas.openxmlformats.org/officeDocument/2006/relationships" type="hexagon" r:blip="" blipPhldr="1">
              <dgm:adjLst>
                <dgm:adj idx="1" val="0.25"/>
                <dgm:adj idx="2" val="1.1547"/>
              </dgm:adjLst>
            </dgm:shape>
            <dgm:presOf axis="self"/>
          </dgm:layoutNode>
        </dgm:forEach>
      </dgm:forEach>
    </dgm:forEach>
    <dgm:forEach name="Name14" axis="ch" ptType="node" cnt="1">
      <dgm:layoutNode name="text1">
        <dgm:alg type="sp"/>
        <dgm:shape xmlns:r="http://schemas.openxmlformats.org/officeDocument/2006/relationships" r:blip="">
          <dgm:adjLst/>
        </dgm:shape>
        <dgm:presOf/>
        <dgm:constrLst/>
        <dgm:forEach name="Name15" ref="textRepeat"/>
      </dgm:layoutNode>
      <dgm:layoutNode name="textaccent1">
        <dgm:alg type="sp"/>
        <dgm:shape xmlns:r="http://schemas.openxmlformats.org/officeDocument/2006/relationships" r:blip="">
          <dgm:adjLst/>
        </dgm:shape>
        <dgm:presOf/>
        <dgm:constrLst/>
        <dgm:forEach name="Name16" ref="accentRepeat"/>
      </dgm:layoutNode>
    </dgm:forEach>
    <dgm:forEach name="Name17" axis="ch" ptType="sibTrans" hideLastTrans="0" cnt="1">
      <dgm:layoutNode name="image1">
        <dgm:alg type="sp"/>
        <dgm:shape xmlns:r="http://schemas.openxmlformats.org/officeDocument/2006/relationships" r:blip="">
          <dgm:adjLst/>
        </dgm:shape>
        <dgm:presOf/>
        <dgm:constrLst/>
        <dgm:forEach name="Name18" ref="imageRepeat"/>
      </dgm:layoutNode>
      <dgm:layoutNode name="imageaccent1">
        <dgm:alg type="sp"/>
        <dgm:shape xmlns:r="http://schemas.openxmlformats.org/officeDocument/2006/relationships" r:blip="">
          <dgm:adjLst/>
        </dgm:shape>
        <dgm:presOf/>
        <dgm:constrLst/>
        <dgm:forEach name="Name19" ref="accentRepeat"/>
      </dgm:layoutNode>
    </dgm:forEach>
    <dgm:forEach name="Name20" axis="ch" ptType="node" st="2" cnt="1">
      <dgm:layoutNode name="text2">
        <dgm:alg type="sp"/>
        <dgm:shape xmlns:r="http://schemas.openxmlformats.org/officeDocument/2006/relationships" r:blip="">
          <dgm:adjLst/>
        </dgm:shape>
        <dgm:presOf/>
        <dgm:constrLst/>
        <dgm:forEach name="Name21" ref="textRepeat"/>
      </dgm:layoutNode>
      <dgm:layoutNode name="textaccent2">
        <dgm:alg type="sp"/>
        <dgm:shape xmlns:r="http://schemas.openxmlformats.org/officeDocument/2006/relationships" r:blip="">
          <dgm:adjLst/>
        </dgm:shape>
        <dgm:presOf/>
        <dgm:constrLst/>
        <dgm:forEach name="Name22" ref="accentRepeat"/>
      </dgm:layoutNode>
    </dgm:forEach>
    <dgm:forEach name="Name23" axis="ch" ptType="sibTrans" hideLastTrans="0" st="2" cnt="1">
      <dgm:layoutNode name="image2">
        <dgm:alg type="sp"/>
        <dgm:shape xmlns:r="http://schemas.openxmlformats.org/officeDocument/2006/relationships" r:blip="">
          <dgm:adjLst/>
        </dgm:shape>
        <dgm:presOf/>
        <dgm:constrLst/>
        <dgm:forEach name="Name24" ref="imageRepeat"/>
      </dgm:layoutNode>
      <dgm:layoutNode name="imageaccent2">
        <dgm:alg type="sp"/>
        <dgm:shape xmlns:r="http://schemas.openxmlformats.org/officeDocument/2006/relationships" r:blip="">
          <dgm:adjLst/>
        </dgm:shape>
        <dgm:presOf/>
        <dgm:constrLst/>
        <dgm:forEach name="Name25" ref="accentRepeat"/>
      </dgm:layoutNode>
    </dgm:forEach>
    <dgm:forEach name="Name26" axis="ch" ptType="node" st="3" cnt="1">
      <dgm:layoutNode name="text3">
        <dgm:alg type="sp"/>
        <dgm:shape xmlns:r="http://schemas.openxmlformats.org/officeDocument/2006/relationships" r:blip="">
          <dgm:adjLst/>
        </dgm:shape>
        <dgm:presOf/>
        <dgm:constrLst/>
        <dgm:forEach name="Name27" ref="textRepeat"/>
      </dgm:layoutNode>
      <dgm:layoutNode name="textaccent3">
        <dgm:alg type="sp"/>
        <dgm:shape xmlns:r="http://schemas.openxmlformats.org/officeDocument/2006/relationships" r:blip="">
          <dgm:adjLst/>
        </dgm:shape>
        <dgm:presOf/>
        <dgm:constrLst/>
        <dgm:forEach name="Name28" ref="accentRepeat"/>
      </dgm:layoutNode>
    </dgm:forEach>
    <dgm:forEach name="Name29" axis="ch" ptType="sibTrans" hideLastTrans="0" st="3" cnt="1">
      <dgm:layoutNode name="image3">
        <dgm:alg type="sp"/>
        <dgm:shape xmlns:r="http://schemas.openxmlformats.org/officeDocument/2006/relationships" r:blip="">
          <dgm:adjLst/>
        </dgm:shape>
        <dgm:presOf/>
        <dgm:constrLst/>
        <dgm:forEach name="Name30" ref="imageRepeat"/>
      </dgm:layoutNode>
      <dgm:layoutNode name="imageaccent3">
        <dgm:alg type="sp"/>
        <dgm:shape xmlns:r="http://schemas.openxmlformats.org/officeDocument/2006/relationships" r:blip="">
          <dgm:adjLst/>
        </dgm:shape>
        <dgm:presOf/>
        <dgm:constrLst/>
        <dgm:forEach name="Name31" ref="accentRepeat"/>
      </dgm:layoutNode>
    </dgm:forEach>
    <dgm:forEach name="Name32" axis="ch" ptType="node" st="4" cnt="1">
      <dgm:layoutNode name="text4">
        <dgm:alg type="sp"/>
        <dgm:shape xmlns:r="http://schemas.openxmlformats.org/officeDocument/2006/relationships" r:blip="">
          <dgm:adjLst/>
        </dgm:shape>
        <dgm:presOf/>
        <dgm:constrLst/>
        <dgm:forEach name="Name33" ref="textRepeat"/>
      </dgm:layoutNode>
      <dgm:layoutNode name="textaccent4">
        <dgm:alg type="sp"/>
        <dgm:shape xmlns:r="http://schemas.openxmlformats.org/officeDocument/2006/relationships" r:blip="">
          <dgm:adjLst/>
        </dgm:shape>
        <dgm:presOf/>
        <dgm:constrLst/>
        <dgm:forEach name="Name34" ref="accentRepeat"/>
      </dgm:layoutNode>
    </dgm:forEach>
    <dgm:forEach name="Name35" axis="ch" ptType="sibTrans" hideLastTrans="0" st="4" cnt="1">
      <dgm:layoutNode name="image4">
        <dgm:alg type="sp"/>
        <dgm:shape xmlns:r="http://schemas.openxmlformats.org/officeDocument/2006/relationships" r:blip="">
          <dgm:adjLst/>
        </dgm:shape>
        <dgm:presOf/>
        <dgm:constrLst/>
        <dgm:forEach name="Name36" ref="imageRepeat"/>
      </dgm:layoutNode>
      <dgm:layoutNode name="imageaccent4">
        <dgm:alg type="sp"/>
        <dgm:shape xmlns:r="http://schemas.openxmlformats.org/officeDocument/2006/relationships" r:blip="">
          <dgm:adjLst/>
        </dgm:shape>
        <dgm:presOf/>
        <dgm:constrLst/>
        <dgm:forEach name="Name37" ref="accentRepeat"/>
      </dgm:layoutNode>
    </dgm:forEach>
    <dgm:forEach name="Name38" axis="ch" ptType="node" st="5" cnt="1">
      <dgm:layoutNode name="text5">
        <dgm:alg type="sp"/>
        <dgm:shape xmlns:r="http://schemas.openxmlformats.org/officeDocument/2006/relationships" r:blip="">
          <dgm:adjLst/>
        </dgm:shape>
        <dgm:presOf/>
        <dgm:constrLst/>
        <dgm:forEach name="Name39" ref="textRepeat"/>
      </dgm:layoutNode>
      <dgm:layoutNode name="textaccent5">
        <dgm:alg type="sp"/>
        <dgm:shape xmlns:r="http://schemas.openxmlformats.org/officeDocument/2006/relationships" r:blip="">
          <dgm:adjLst/>
        </dgm:shape>
        <dgm:presOf/>
        <dgm:constrLst/>
        <dgm:forEach name="Name40" ref="accentRepeat"/>
      </dgm:layoutNode>
    </dgm:forEach>
    <dgm:forEach name="Name41" axis="ch" ptType="sibTrans" hideLastTrans="0" st="5" cnt="1">
      <dgm:layoutNode name="image5">
        <dgm:alg type="sp"/>
        <dgm:shape xmlns:r="http://schemas.openxmlformats.org/officeDocument/2006/relationships" r:blip="">
          <dgm:adjLst/>
        </dgm:shape>
        <dgm:presOf/>
        <dgm:constrLst/>
        <dgm:forEach name="Name42" ref="imageRepeat"/>
      </dgm:layoutNode>
      <dgm:layoutNode name="imageaccent5">
        <dgm:alg type="sp"/>
        <dgm:shape xmlns:r="http://schemas.openxmlformats.org/officeDocument/2006/relationships" r:blip="">
          <dgm:adjLst/>
        </dgm:shape>
        <dgm:presOf/>
        <dgm:constrLst/>
        <dgm:forEach name="Name43" ref="accentRepeat"/>
      </dgm:layoutNode>
    </dgm:forEach>
    <dgm:forEach name="Name44" axis="ch" ptType="node" st="6" cnt="1">
      <dgm:layoutNode name="text6">
        <dgm:alg type="sp"/>
        <dgm:shape xmlns:r="http://schemas.openxmlformats.org/officeDocument/2006/relationships" r:blip="">
          <dgm:adjLst/>
        </dgm:shape>
        <dgm:presOf/>
        <dgm:constrLst/>
        <dgm:forEach name="Name45" ref="textRepeat"/>
      </dgm:layoutNode>
      <dgm:layoutNode name="textaccent6">
        <dgm:alg type="sp"/>
        <dgm:shape xmlns:r="http://schemas.openxmlformats.org/officeDocument/2006/relationships" r:blip="">
          <dgm:adjLst/>
        </dgm:shape>
        <dgm:presOf/>
        <dgm:constrLst/>
        <dgm:forEach name="Name46" ref="accentRepeat"/>
      </dgm:layoutNode>
    </dgm:forEach>
    <dgm:forEach name="Name47" axis="ch" ptType="sibTrans" hideLastTrans="0" st="6" cnt="1">
      <dgm:layoutNode name="image6">
        <dgm:alg type="sp"/>
        <dgm:shape xmlns:r="http://schemas.openxmlformats.org/officeDocument/2006/relationships" r:blip="">
          <dgm:adjLst/>
        </dgm:shape>
        <dgm:presOf/>
        <dgm:constrLst/>
        <dgm:forEach name="Name48" ref="imageRepeat"/>
      </dgm:layoutNode>
      <dgm:layoutNode name="imageaccent6">
        <dgm:alg type="sp"/>
        <dgm:shape xmlns:r="http://schemas.openxmlformats.org/officeDocument/2006/relationships" r:blip="">
          <dgm:adjLst/>
        </dgm:shape>
        <dgm:presOf/>
        <dgm:constrLst/>
        <dgm:forEach name="Name49" ref="accentRepeat"/>
      </dgm:layoutNode>
    </dgm:forEach>
    <dgm:forEach name="Name50" axis="ch" ptType="node" st="7" cnt="1">
      <dgm:layoutNode name="text7">
        <dgm:alg type="sp"/>
        <dgm:shape xmlns:r="http://schemas.openxmlformats.org/officeDocument/2006/relationships" r:blip="">
          <dgm:adjLst/>
        </dgm:shape>
        <dgm:presOf/>
        <dgm:constrLst/>
        <dgm:forEach name="Name51" ref="textRepeat"/>
      </dgm:layoutNode>
      <dgm:layoutNode name="textaccent7">
        <dgm:alg type="sp"/>
        <dgm:shape xmlns:r="http://schemas.openxmlformats.org/officeDocument/2006/relationships" r:blip="">
          <dgm:adjLst/>
        </dgm:shape>
        <dgm:presOf/>
        <dgm:constrLst/>
        <dgm:forEach name="Name52" ref="accentRepeat"/>
      </dgm:layoutNode>
    </dgm:forEach>
    <dgm:forEach name="Name53" axis="ch" ptType="sibTrans" hideLastTrans="0" st="7" cnt="1">
      <dgm:layoutNode name="image7">
        <dgm:alg type="sp"/>
        <dgm:shape xmlns:r="http://schemas.openxmlformats.org/officeDocument/2006/relationships" r:blip="">
          <dgm:adjLst/>
        </dgm:shape>
        <dgm:presOf/>
        <dgm:constrLst/>
        <dgm:forEach name="Name54" ref="imageRepeat"/>
      </dgm:layoutNode>
      <dgm:layoutNode name="imageaccent7">
        <dgm:alg type="sp"/>
        <dgm:shape xmlns:r="http://schemas.openxmlformats.org/officeDocument/2006/relationships" r:blip="">
          <dgm:adjLst/>
        </dgm:shape>
        <dgm:presOf/>
        <dgm:constrLst/>
        <dgm:forEach name="Name55" ref="accentRepeat"/>
      </dgm:layoutNode>
    </dgm:forEach>
    <dgm:forEach name="Name56" axis="ch" ptType="node" st="8" cnt="1">
      <dgm:layoutNode name="text8">
        <dgm:alg type="sp"/>
        <dgm:shape xmlns:r="http://schemas.openxmlformats.org/officeDocument/2006/relationships" r:blip="">
          <dgm:adjLst/>
        </dgm:shape>
        <dgm:presOf/>
        <dgm:constrLst/>
        <dgm:forEach name="Name57" ref="textRepeat"/>
      </dgm:layoutNode>
      <dgm:layoutNode name="textaccent8">
        <dgm:alg type="sp"/>
        <dgm:shape xmlns:r="http://schemas.openxmlformats.org/officeDocument/2006/relationships" r:blip="">
          <dgm:adjLst/>
        </dgm:shape>
        <dgm:presOf/>
        <dgm:constrLst/>
        <dgm:forEach name="Name58" ref="accentRepeat"/>
      </dgm:layoutNode>
    </dgm:forEach>
    <dgm:forEach name="Name59" axis="ch" ptType="sibTrans" hideLastTrans="0" st="8" cnt="1">
      <dgm:layoutNode name="image8">
        <dgm:alg type="sp"/>
        <dgm:shape xmlns:r="http://schemas.openxmlformats.org/officeDocument/2006/relationships" r:blip="">
          <dgm:adjLst/>
        </dgm:shape>
        <dgm:presOf/>
        <dgm:constrLst/>
        <dgm:forEach name="Name60" ref="imageRepeat"/>
      </dgm:layoutNode>
      <dgm:layoutNode name="imageaccent8">
        <dgm:alg type="sp"/>
        <dgm:shape xmlns:r="http://schemas.openxmlformats.org/officeDocument/2006/relationships" r:blip="">
          <dgm:adjLst/>
        </dgm:shape>
        <dgm:presOf/>
        <dgm:constrLst/>
        <dgm:forEach name="Name61" ref="accentRepeat"/>
      </dgm:layoutNode>
    </dgm:forEach>
    <dgm:forEach name="Name62" axis="ch" ptType="node" st="9" cnt="1">
      <dgm:layoutNode name="text9">
        <dgm:alg type="sp"/>
        <dgm:shape xmlns:r="http://schemas.openxmlformats.org/officeDocument/2006/relationships" r:blip="">
          <dgm:adjLst/>
        </dgm:shape>
        <dgm:presOf/>
        <dgm:constrLst/>
        <dgm:forEach name="Name63" ref="textRepeat"/>
      </dgm:layoutNode>
      <dgm:layoutNode name="textaccent9">
        <dgm:alg type="sp"/>
        <dgm:shape xmlns:r="http://schemas.openxmlformats.org/officeDocument/2006/relationships" r:blip="">
          <dgm:adjLst/>
        </dgm:shape>
        <dgm:presOf/>
        <dgm:constrLst/>
        <dgm:forEach name="Name64" ref="accentRepeat"/>
      </dgm:layoutNode>
    </dgm:forEach>
    <dgm:forEach name="Name65" axis="ch" ptType="sibTrans" hideLastTrans="0" st="9" cnt="1">
      <dgm:layoutNode name="image9">
        <dgm:alg type="sp"/>
        <dgm:shape xmlns:r="http://schemas.openxmlformats.org/officeDocument/2006/relationships" r:blip="">
          <dgm:adjLst/>
        </dgm:shape>
        <dgm:presOf/>
        <dgm:constrLst/>
        <dgm:forEach name="Name66" ref="imageRepeat"/>
      </dgm:layoutNode>
      <dgm:layoutNode name="imageaccent9">
        <dgm:alg type="sp"/>
        <dgm:shape xmlns:r="http://schemas.openxmlformats.org/officeDocument/2006/relationships" r:blip="">
          <dgm:adjLst/>
        </dgm:shape>
        <dgm:presOf/>
        <dgm:constrLst/>
        <dgm:forEach name="Name67" ref="accentRepeat"/>
      </dgm:layoutNode>
    </dgm:forEach>
    <dgm:forEach name="Name68" axis="ch" ptType="node" st="10" cnt="1">
      <dgm:layoutNode name="text10">
        <dgm:alg type="sp"/>
        <dgm:shape xmlns:r="http://schemas.openxmlformats.org/officeDocument/2006/relationships" r:blip="">
          <dgm:adjLst/>
        </dgm:shape>
        <dgm:presOf/>
        <dgm:constrLst/>
        <dgm:forEach name="Name69" ref="textRepeat"/>
      </dgm:layoutNode>
      <dgm:layoutNode name="textaccent10">
        <dgm:alg type="sp"/>
        <dgm:shape xmlns:r="http://schemas.openxmlformats.org/officeDocument/2006/relationships" r:blip="">
          <dgm:adjLst/>
        </dgm:shape>
        <dgm:presOf/>
        <dgm:constrLst/>
        <dgm:forEach name="Name70" ref="accentRepeat"/>
      </dgm:layoutNode>
    </dgm:forEach>
    <dgm:forEach name="Name71" axis="ch" ptType="sibTrans" hideLastTrans="0" st="10" cnt="1">
      <dgm:layoutNode name="image10">
        <dgm:alg type="sp"/>
        <dgm:shape xmlns:r="http://schemas.openxmlformats.org/officeDocument/2006/relationships" r:blip="">
          <dgm:adjLst/>
        </dgm:shape>
        <dgm:presOf/>
        <dgm:constrLst/>
        <dgm:forEach name="Name72" ref="imageRepeat"/>
      </dgm:layoutNode>
      <dgm:layoutNode name="imageaccent10">
        <dgm:alg type="sp"/>
        <dgm:shape xmlns:r="http://schemas.openxmlformats.org/officeDocument/2006/relationships" r:blip="">
          <dgm:adjLst/>
        </dgm:shape>
        <dgm:presOf/>
        <dgm:constrLst/>
        <dgm:forEach name="Name73" ref="accentRepeat"/>
      </dgm:layoutNode>
    </dgm:forEach>
    <dgm:forEach name="Name74" axis="ch" ptType="node" st="11" cnt="1">
      <dgm:layoutNode name="text11">
        <dgm:alg type="sp"/>
        <dgm:shape xmlns:r="http://schemas.openxmlformats.org/officeDocument/2006/relationships" r:blip="">
          <dgm:adjLst/>
        </dgm:shape>
        <dgm:presOf/>
        <dgm:constrLst/>
        <dgm:forEach name="Name75" ref="textRepeat"/>
      </dgm:layoutNode>
      <dgm:layoutNode name="textaccent11">
        <dgm:alg type="sp"/>
        <dgm:shape xmlns:r="http://schemas.openxmlformats.org/officeDocument/2006/relationships" r:blip="">
          <dgm:adjLst/>
        </dgm:shape>
        <dgm:presOf/>
        <dgm:constrLst/>
        <dgm:forEach name="Name76" ref="accentRepeat"/>
      </dgm:layoutNode>
    </dgm:forEach>
    <dgm:forEach name="Name77" axis="ch" ptType="sibTrans" hideLastTrans="0" st="11" cnt="1">
      <dgm:layoutNode name="image11">
        <dgm:alg type="sp"/>
        <dgm:shape xmlns:r="http://schemas.openxmlformats.org/officeDocument/2006/relationships" r:blip="">
          <dgm:adjLst/>
        </dgm:shape>
        <dgm:presOf/>
        <dgm:constrLst/>
        <dgm:forEach name="Name78" ref="imageRepeat"/>
      </dgm:layoutNode>
      <dgm:layoutNode name="imageaccent11">
        <dgm:alg type="sp"/>
        <dgm:shape xmlns:r="http://schemas.openxmlformats.org/officeDocument/2006/relationships" r:blip="">
          <dgm:adjLst/>
        </dgm:shape>
        <dgm:presOf/>
        <dgm:constrLst/>
        <dgm:forEach name="Name79" ref="accentRepeat"/>
      </dgm:layoutNode>
    </dgm:forEach>
    <dgm:forEach name="Name80" axis="ch" ptType="node" st="12" cnt="1">
      <dgm:layoutNode name="text12">
        <dgm:alg type="sp"/>
        <dgm:shape xmlns:r="http://schemas.openxmlformats.org/officeDocument/2006/relationships" r:blip="">
          <dgm:adjLst/>
        </dgm:shape>
        <dgm:presOf/>
        <dgm:constrLst/>
        <dgm:forEach name="Name81" ref="textRepeat"/>
      </dgm:layoutNode>
      <dgm:layoutNode name="textaccent12">
        <dgm:alg type="sp"/>
        <dgm:shape xmlns:r="http://schemas.openxmlformats.org/officeDocument/2006/relationships" r:blip="">
          <dgm:adjLst/>
        </dgm:shape>
        <dgm:presOf/>
        <dgm:constrLst/>
        <dgm:forEach name="Name82" ref="accentRepeat"/>
      </dgm:layoutNode>
    </dgm:forEach>
    <dgm:forEach name="Name83" axis="ch" ptType="sibTrans" hideLastTrans="0" st="12" cnt="1">
      <dgm:layoutNode name="image12">
        <dgm:alg type="sp"/>
        <dgm:shape xmlns:r="http://schemas.openxmlformats.org/officeDocument/2006/relationships" r:blip="">
          <dgm:adjLst/>
        </dgm:shape>
        <dgm:presOf/>
        <dgm:constrLst/>
        <dgm:forEach name="Name84" ref="imageRepeat"/>
      </dgm:layoutNode>
      <dgm:layoutNode name="imageaccent12">
        <dgm:alg type="sp"/>
        <dgm:shape xmlns:r="http://schemas.openxmlformats.org/officeDocument/2006/relationships" r:blip="">
          <dgm:adjLst/>
        </dgm:shape>
        <dgm:presOf/>
        <dgm:constrLst/>
        <dgm:forEach name="Name85" ref="accentRepeat"/>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6.xml><?xml version="1.0" encoding="utf-8"?>
<dgm:layoutDef xmlns:dgm="http://schemas.openxmlformats.org/drawingml/2006/diagram" xmlns:a="http://schemas.openxmlformats.org/drawingml/2006/main" uniqueId="urn:microsoft.com/office/officeart/2005/8/layout/pyramid3">
  <dgm:title val=""/>
  <dgm:desc val=""/>
  <dgm:catLst>
    <dgm:cat type="pyramid" pri="2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T"/>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T"/>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rev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t"/>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2" Type="http://schemas.openxmlformats.org/officeDocument/2006/relationships/image" Target="../media/image88.emf"/><Relationship Id="rId1" Type="http://schemas.openxmlformats.org/officeDocument/2006/relationships/image" Target="../media/image8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F17C31B-D286-4A39-B265-D42C886D0CB4}" type="datetimeFigureOut">
              <a:rPr lang="en-US" smtClean="0"/>
              <a:t>5/20/2014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B152C0D-F22F-42C3-A8B9-85FD56E2411D}" type="slidenum">
              <a:rPr lang="en-US" smtClean="0"/>
              <a:t>‹#›</a:t>
            </a:fld>
            <a:endParaRPr lang="en-US"/>
          </a:p>
        </p:txBody>
      </p:sp>
    </p:spTree>
    <p:extLst>
      <p:ext uri="{BB962C8B-B14F-4D97-AF65-F5344CB8AC3E}">
        <p14:creationId xmlns:p14="http://schemas.microsoft.com/office/powerpoint/2010/main" val="19890737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26CF360-0D4E-456D-B3F2-F19F42555463}" type="slidenum">
              <a:rPr lang="en-US" smtClean="0">
                <a:solidFill>
                  <a:prstClr val="black"/>
                </a:solidFill>
              </a:rPr>
              <a:pPr/>
              <a:t>39</a:t>
            </a:fld>
            <a:endParaRPr lang="en-US">
              <a:solidFill>
                <a:prstClr val="black"/>
              </a:solidFill>
            </a:endParaRPr>
          </a:p>
        </p:txBody>
      </p:sp>
    </p:spTree>
    <p:extLst>
      <p:ext uri="{BB962C8B-B14F-4D97-AF65-F5344CB8AC3E}">
        <p14:creationId xmlns:p14="http://schemas.microsoft.com/office/powerpoint/2010/main" val="23411737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T</a:t>
            </a:r>
            <a:endParaRPr lang="en-US" dirty="0"/>
          </a:p>
        </p:txBody>
      </p:sp>
      <p:sp>
        <p:nvSpPr>
          <p:cNvPr id="4" name="Slide Number Placeholder 3"/>
          <p:cNvSpPr>
            <a:spLocks noGrp="1"/>
          </p:cNvSpPr>
          <p:nvPr>
            <p:ph type="sldNum" sz="quarter" idx="10"/>
          </p:nvPr>
        </p:nvSpPr>
        <p:spPr/>
        <p:txBody>
          <a:bodyPr/>
          <a:lstStyle/>
          <a:p>
            <a:fld id="{726CF360-0D4E-456D-B3F2-F19F42555463}" type="slidenum">
              <a:rPr lang="en-US" smtClean="0">
                <a:solidFill>
                  <a:prstClr val="black"/>
                </a:solidFill>
              </a:rPr>
              <a:pPr/>
              <a:t>58</a:t>
            </a:fld>
            <a:endParaRPr lang="en-US">
              <a:solidFill>
                <a:prstClr val="black"/>
              </a:solidFill>
            </a:endParaRPr>
          </a:p>
        </p:txBody>
      </p:sp>
    </p:spTree>
    <p:extLst>
      <p:ext uri="{BB962C8B-B14F-4D97-AF65-F5344CB8AC3E}">
        <p14:creationId xmlns:p14="http://schemas.microsoft.com/office/powerpoint/2010/main" val="6419877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26CF360-0D4E-456D-B3F2-F19F42555463}" type="slidenum">
              <a:rPr lang="en-US" smtClean="0">
                <a:solidFill>
                  <a:prstClr val="black"/>
                </a:solidFill>
              </a:rPr>
              <a:pPr/>
              <a:t>60</a:t>
            </a:fld>
            <a:endParaRPr lang="en-US">
              <a:solidFill>
                <a:prstClr val="black"/>
              </a:solidFill>
            </a:endParaRPr>
          </a:p>
        </p:txBody>
      </p:sp>
    </p:spTree>
    <p:extLst>
      <p:ext uri="{BB962C8B-B14F-4D97-AF65-F5344CB8AC3E}">
        <p14:creationId xmlns:p14="http://schemas.microsoft.com/office/powerpoint/2010/main" val="6708637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26CF360-0D4E-456D-B3F2-F19F42555463}" type="slidenum">
              <a:rPr lang="en-US" smtClean="0">
                <a:solidFill>
                  <a:prstClr val="black"/>
                </a:solidFill>
              </a:rPr>
              <a:pPr/>
              <a:t>68</a:t>
            </a:fld>
            <a:endParaRPr lang="en-US">
              <a:solidFill>
                <a:prstClr val="black"/>
              </a:solidFill>
            </a:endParaRPr>
          </a:p>
        </p:txBody>
      </p:sp>
    </p:spTree>
    <p:extLst>
      <p:ext uri="{BB962C8B-B14F-4D97-AF65-F5344CB8AC3E}">
        <p14:creationId xmlns:p14="http://schemas.microsoft.com/office/powerpoint/2010/main" val="31832645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73D351B-75DC-4C68-9696-E9A37109D434}" type="datetimeFigureOut">
              <a:rPr lang="en-US" smtClean="0"/>
              <a:t>5/20/2014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ED50A0-81A3-4657-8C3F-80BAD306CF5A}" type="slidenum">
              <a:rPr lang="en-US" smtClean="0"/>
              <a:t>‹#›</a:t>
            </a:fld>
            <a:endParaRPr lang="en-US"/>
          </a:p>
        </p:txBody>
      </p:sp>
    </p:spTree>
    <p:extLst>
      <p:ext uri="{BB962C8B-B14F-4D97-AF65-F5344CB8AC3E}">
        <p14:creationId xmlns:p14="http://schemas.microsoft.com/office/powerpoint/2010/main" val="17885366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73D351B-75DC-4C68-9696-E9A37109D434}" type="datetimeFigureOut">
              <a:rPr lang="en-US" smtClean="0"/>
              <a:t>5/20/2014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ED50A0-81A3-4657-8C3F-80BAD306CF5A}" type="slidenum">
              <a:rPr lang="en-US" smtClean="0"/>
              <a:t>‹#›</a:t>
            </a:fld>
            <a:endParaRPr lang="en-US"/>
          </a:p>
        </p:txBody>
      </p:sp>
    </p:spTree>
    <p:extLst>
      <p:ext uri="{BB962C8B-B14F-4D97-AF65-F5344CB8AC3E}">
        <p14:creationId xmlns:p14="http://schemas.microsoft.com/office/powerpoint/2010/main" val="14129284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73D351B-75DC-4C68-9696-E9A37109D434}" type="datetimeFigureOut">
              <a:rPr lang="en-US" smtClean="0"/>
              <a:t>5/20/2014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ED50A0-81A3-4657-8C3F-80BAD306CF5A}" type="slidenum">
              <a:rPr lang="en-US" smtClean="0"/>
              <a:t>‹#›</a:t>
            </a:fld>
            <a:endParaRPr lang="en-US"/>
          </a:p>
        </p:txBody>
      </p:sp>
    </p:spTree>
    <p:extLst>
      <p:ext uri="{BB962C8B-B14F-4D97-AF65-F5344CB8AC3E}">
        <p14:creationId xmlns:p14="http://schemas.microsoft.com/office/powerpoint/2010/main" val="17851141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881348B-0DB2-4E00-B1AC-8B1B8572A68A}" type="datetimeFigureOut">
              <a:rPr lang="en-US" smtClean="0">
                <a:solidFill>
                  <a:prstClr val="black">
                    <a:tint val="75000"/>
                  </a:prstClr>
                </a:solidFill>
              </a:rPr>
              <a:pPr/>
              <a:t>5/20/2014</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1DEF7D13-069C-4D4B-8A3A-D299A84B1931}"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98797555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881348B-0DB2-4E00-B1AC-8B1B8572A68A}" type="datetimeFigureOut">
              <a:rPr lang="en-US" smtClean="0">
                <a:solidFill>
                  <a:prstClr val="black">
                    <a:tint val="75000"/>
                  </a:prstClr>
                </a:solidFill>
              </a:rPr>
              <a:pPr/>
              <a:t>5/20/2014</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1DEF7D13-069C-4D4B-8A3A-D299A84B1931}"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60572230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881348B-0DB2-4E00-B1AC-8B1B8572A68A}" type="datetimeFigureOut">
              <a:rPr lang="en-US" smtClean="0">
                <a:solidFill>
                  <a:prstClr val="black">
                    <a:tint val="75000"/>
                  </a:prstClr>
                </a:solidFill>
              </a:rPr>
              <a:pPr/>
              <a:t>5/20/2014</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1DEF7D13-069C-4D4B-8A3A-D299A84B1931}"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8087294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881348B-0DB2-4E00-B1AC-8B1B8572A68A}" type="datetimeFigureOut">
              <a:rPr lang="en-US" smtClean="0">
                <a:solidFill>
                  <a:prstClr val="black">
                    <a:tint val="75000"/>
                  </a:prstClr>
                </a:solidFill>
              </a:rPr>
              <a:pPr/>
              <a:t>5/20/2014</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1DEF7D13-069C-4D4B-8A3A-D299A84B1931}"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20923456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881348B-0DB2-4E00-B1AC-8B1B8572A68A}" type="datetimeFigureOut">
              <a:rPr lang="en-US" smtClean="0">
                <a:solidFill>
                  <a:prstClr val="black">
                    <a:tint val="75000"/>
                  </a:prstClr>
                </a:solidFill>
              </a:rPr>
              <a:pPr/>
              <a:t>5/20/2014</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fld id="{1DEF7D13-069C-4D4B-8A3A-D299A84B1931}"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11600646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881348B-0DB2-4E00-B1AC-8B1B8572A68A}" type="datetimeFigureOut">
              <a:rPr lang="en-US" smtClean="0">
                <a:solidFill>
                  <a:prstClr val="black">
                    <a:tint val="75000"/>
                  </a:prstClr>
                </a:solidFill>
              </a:rPr>
              <a:pPr/>
              <a:t>5/20/2014</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1DEF7D13-069C-4D4B-8A3A-D299A84B1931}"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2014074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881348B-0DB2-4E00-B1AC-8B1B8572A68A}" type="datetimeFigureOut">
              <a:rPr lang="en-US" smtClean="0">
                <a:solidFill>
                  <a:prstClr val="black">
                    <a:tint val="75000"/>
                  </a:prstClr>
                </a:solidFill>
              </a:rPr>
              <a:pPr/>
              <a:t>5/20/2014</a:t>
            </a:fld>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US" dirty="0">
              <a:solidFill>
                <a:prstClr val="black">
                  <a:tint val="75000"/>
                </a:prstClr>
              </a:solidFill>
            </a:endParaRPr>
          </a:p>
        </p:txBody>
      </p:sp>
      <p:sp>
        <p:nvSpPr>
          <p:cNvPr id="4" name="Slide Number Placeholder 3"/>
          <p:cNvSpPr>
            <a:spLocks noGrp="1"/>
          </p:cNvSpPr>
          <p:nvPr>
            <p:ph type="sldNum" sz="quarter" idx="12"/>
          </p:nvPr>
        </p:nvSpPr>
        <p:spPr/>
        <p:txBody>
          <a:bodyPr/>
          <a:lstStyle/>
          <a:p>
            <a:fld id="{1DEF7D13-069C-4D4B-8A3A-D299A84B1931}"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23246481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881348B-0DB2-4E00-B1AC-8B1B8572A68A}" type="datetimeFigureOut">
              <a:rPr lang="en-US" smtClean="0">
                <a:solidFill>
                  <a:prstClr val="black">
                    <a:tint val="75000"/>
                  </a:prstClr>
                </a:solidFill>
              </a:rPr>
              <a:pPr/>
              <a:t>5/20/2014</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1DEF7D13-069C-4D4B-8A3A-D299A84B1931}"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3922863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73D351B-75DC-4C68-9696-E9A37109D434}" type="datetimeFigureOut">
              <a:rPr lang="en-US" smtClean="0"/>
              <a:t>5/20/2014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ED50A0-81A3-4657-8C3F-80BAD306CF5A}" type="slidenum">
              <a:rPr lang="en-US" smtClean="0"/>
              <a:t>‹#›</a:t>
            </a:fld>
            <a:endParaRPr lang="en-US"/>
          </a:p>
        </p:txBody>
      </p:sp>
    </p:spTree>
    <p:extLst>
      <p:ext uri="{BB962C8B-B14F-4D97-AF65-F5344CB8AC3E}">
        <p14:creationId xmlns:p14="http://schemas.microsoft.com/office/powerpoint/2010/main" val="89408119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881348B-0DB2-4E00-B1AC-8B1B8572A68A}" type="datetimeFigureOut">
              <a:rPr lang="en-US" smtClean="0">
                <a:solidFill>
                  <a:prstClr val="black">
                    <a:tint val="75000"/>
                  </a:prstClr>
                </a:solidFill>
              </a:rPr>
              <a:pPr/>
              <a:t>5/20/2014</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1DEF7D13-069C-4D4B-8A3A-D299A84B1931}"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84873965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881348B-0DB2-4E00-B1AC-8B1B8572A68A}" type="datetimeFigureOut">
              <a:rPr lang="en-US" smtClean="0">
                <a:solidFill>
                  <a:prstClr val="black">
                    <a:tint val="75000"/>
                  </a:prstClr>
                </a:solidFill>
              </a:rPr>
              <a:pPr/>
              <a:t>5/20/2014</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1DEF7D13-069C-4D4B-8A3A-D299A84B1931}"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48268662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881348B-0DB2-4E00-B1AC-8B1B8572A68A}" type="datetimeFigureOut">
              <a:rPr lang="en-US" smtClean="0">
                <a:solidFill>
                  <a:prstClr val="black">
                    <a:tint val="75000"/>
                  </a:prstClr>
                </a:solidFill>
              </a:rPr>
              <a:pPr/>
              <a:t>5/20/2014</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1DEF7D13-069C-4D4B-8A3A-D299A84B1931}"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35332888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F8A191C-E8B0-4F59-B8D1-FBBFE03ACF8B}" type="datetimeFigureOut">
              <a:rPr lang="en-US" smtClean="0">
                <a:solidFill>
                  <a:prstClr val="black">
                    <a:tint val="75000"/>
                  </a:prstClr>
                </a:solidFill>
              </a:rPr>
              <a:pPr/>
              <a:t>5/20/2014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03FB3383-EC33-4FA1-9371-93ADB3906683}"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8809858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F8A191C-E8B0-4F59-B8D1-FBBFE03ACF8B}" type="datetimeFigureOut">
              <a:rPr lang="en-US" smtClean="0">
                <a:solidFill>
                  <a:prstClr val="black">
                    <a:tint val="75000"/>
                  </a:prstClr>
                </a:solidFill>
              </a:rPr>
              <a:pPr/>
              <a:t>5/20/2014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03FB3383-EC33-4FA1-9371-93ADB3906683}"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1691008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F8A191C-E8B0-4F59-B8D1-FBBFE03ACF8B}" type="datetimeFigureOut">
              <a:rPr lang="en-US" smtClean="0">
                <a:solidFill>
                  <a:prstClr val="black">
                    <a:tint val="75000"/>
                  </a:prstClr>
                </a:solidFill>
              </a:rPr>
              <a:pPr/>
              <a:t>5/20/2014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03FB3383-EC33-4FA1-9371-93ADB3906683}"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671002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F8A191C-E8B0-4F59-B8D1-FBBFE03ACF8B}" type="datetimeFigureOut">
              <a:rPr lang="en-US" smtClean="0">
                <a:solidFill>
                  <a:prstClr val="black">
                    <a:tint val="75000"/>
                  </a:prstClr>
                </a:solidFill>
              </a:rPr>
              <a:pPr/>
              <a:t>5/20/2014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03FB3383-EC33-4FA1-9371-93ADB3906683}"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407080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F8A191C-E8B0-4F59-B8D1-FBBFE03ACF8B}" type="datetimeFigureOut">
              <a:rPr lang="en-US" smtClean="0">
                <a:solidFill>
                  <a:prstClr val="black">
                    <a:tint val="75000"/>
                  </a:prstClr>
                </a:solidFill>
              </a:rPr>
              <a:pPr/>
              <a:t>5/20/2014</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03FB3383-EC33-4FA1-9371-93ADB3906683}"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470824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F8A191C-E8B0-4F59-B8D1-FBBFE03ACF8B}" type="datetimeFigureOut">
              <a:rPr lang="en-US" smtClean="0">
                <a:solidFill>
                  <a:prstClr val="black">
                    <a:tint val="75000"/>
                  </a:prstClr>
                </a:solidFill>
              </a:rPr>
              <a:pPr/>
              <a:t>5/20/2014</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03FB3383-EC33-4FA1-9371-93ADB3906683}"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734868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F8A191C-E8B0-4F59-B8D1-FBBFE03ACF8B}" type="datetimeFigureOut">
              <a:rPr lang="en-US" smtClean="0">
                <a:solidFill>
                  <a:prstClr val="black">
                    <a:tint val="75000"/>
                  </a:prstClr>
                </a:solidFill>
              </a:rPr>
              <a:pPr/>
              <a:t>5/20/2014</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03FB3383-EC33-4FA1-9371-93ADB3906683}"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856671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73D351B-75DC-4C68-9696-E9A37109D434}" type="datetimeFigureOut">
              <a:rPr lang="en-US" smtClean="0"/>
              <a:t>5/20/2014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ED50A0-81A3-4657-8C3F-80BAD306CF5A}" type="slidenum">
              <a:rPr lang="en-US" smtClean="0"/>
              <a:t>‹#›</a:t>
            </a:fld>
            <a:endParaRPr lang="en-US"/>
          </a:p>
        </p:txBody>
      </p:sp>
    </p:spTree>
    <p:extLst>
      <p:ext uri="{BB962C8B-B14F-4D97-AF65-F5344CB8AC3E}">
        <p14:creationId xmlns:p14="http://schemas.microsoft.com/office/powerpoint/2010/main" val="120947798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F8A191C-E8B0-4F59-B8D1-FBBFE03ACF8B}" type="datetimeFigureOut">
              <a:rPr lang="en-US" smtClean="0">
                <a:solidFill>
                  <a:prstClr val="black">
                    <a:tint val="75000"/>
                  </a:prstClr>
                </a:solidFill>
              </a:rPr>
              <a:pPr/>
              <a:t>5/20/2014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03FB3383-EC33-4FA1-9371-93ADB3906683}"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0278930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F8A191C-E8B0-4F59-B8D1-FBBFE03ACF8B}" type="datetimeFigureOut">
              <a:rPr lang="en-US" smtClean="0">
                <a:solidFill>
                  <a:prstClr val="black">
                    <a:tint val="75000"/>
                  </a:prstClr>
                </a:solidFill>
              </a:rPr>
              <a:pPr/>
              <a:t>5/20/2014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03FB3383-EC33-4FA1-9371-93ADB3906683}"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3971623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F8A191C-E8B0-4F59-B8D1-FBBFE03ACF8B}" type="datetimeFigureOut">
              <a:rPr lang="en-US" smtClean="0">
                <a:solidFill>
                  <a:prstClr val="black">
                    <a:tint val="75000"/>
                  </a:prstClr>
                </a:solidFill>
              </a:rPr>
              <a:pPr/>
              <a:t>5/20/2014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03FB3383-EC33-4FA1-9371-93ADB3906683}"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6157236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F8A191C-E8B0-4F59-B8D1-FBBFE03ACF8B}" type="datetimeFigureOut">
              <a:rPr lang="en-US" smtClean="0">
                <a:solidFill>
                  <a:prstClr val="black">
                    <a:tint val="75000"/>
                  </a:prstClr>
                </a:solidFill>
              </a:rPr>
              <a:pPr/>
              <a:t>5/20/2014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03FB3383-EC33-4FA1-9371-93ADB3906683}"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077950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73D351B-75DC-4C68-9696-E9A37109D434}" type="datetimeFigureOut">
              <a:rPr lang="en-US" smtClean="0"/>
              <a:t>5/20/2014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0ED50A0-81A3-4657-8C3F-80BAD306CF5A}" type="slidenum">
              <a:rPr lang="en-US" smtClean="0"/>
              <a:t>‹#›</a:t>
            </a:fld>
            <a:endParaRPr lang="en-US"/>
          </a:p>
        </p:txBody>
      </p:sp>
    </p:spTree>
    <p:extLst>
      <p:ext uri="{BB962C8B-B14F-4D97-AF65-F5344CB8AC3E}">
        <p14:creationId xmlns:p14="http://schemas.microsoft.com/office/powerpoint/2010/main" val="33801394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73D351B-75DC-4C68-9696-E9A37109D434}" type="datetimeFigureOut">
              <a:rPr lang="en-US" smtClean="0"/>
              <a:t>5/20/2014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0ED50A0-81A3-4657-8C3F-80BAD306CF5A}" type="slidenum">
              <a:rPr lang="en-US" smtClean="0"/>
              <a:t>‹#›</a:t>
            </a:fld>
            <a:endParaRPr lang="en-US"/>
          </a:p>
        </p:txBody>
      </p:sp>
    </p:spTree>
    <p:extLst>
      <p:ext uri="{BB962C8B-B14F-4D97-AF65-F5344CB8AC3E}">
        <p14:creationId xmlns:p14="http://schemas.microsoft.com/office/powerpoint/2010/main" val="2970953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73D351B-75DC-4C68-9696-E9A37109D434}" type="datetimeFigureOut">
              <a:rPr lang="en-US" smtClean="0"/>
              <a:t>5/20/2014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0ED50A0-81A3-4657-8C3F-80BAD306CF5A}" type="slidenum">
              <a:rPr lang="en-US" smtClean="0"/>
              <a:t>‹#›</a:t>
            </a:fld>
            <a:endParaRPr lang="en-US"/>
          </a:p>
        </p:txBody>
      </p:sp>
    </p:spTree>
    <p:extLst>
      <p:ext uri="{BB962C8B-B14F-4D97-AF65-F5344CB8AC3E}">
        <p14:creationId xmlns:p14="http://schemas.microsoft.com/office/powerpoint/2010/main" val="3980220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73D351B-75DC-4C68-9696-E9A37109D434}" type="datetimeFigureOut">
              <a:rPr lang="en-US" smtClean="0"/>
              <a:t>5/20/2014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0ED50A0-81A3-4657-8C3F-80BAD306CF5A}" type="slidenum">
              <a:rPr lang="en-US" smtClean="0"/>
              <a:t>‹#›</a:t>
            </a:fld>
            <a:endParaRPr lang="en-US"/>
          </a:p>
        </p:txBody>
      </p:sp>
    </p:spTree>
    <p:extLst>
      <p:ext uri="{BB962C8B-B14F-4D97-AF65-F5344CB8AC3E}">
        <p14:creationId xmlns:p14="http://schemas.microsoft.com/office/powerpoint/2010/main" val="36059793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73D351B-75DC-4C68-9696-E9A37109D434}" type="datetimeFigureOut">
              <a:rPr lang="en-US" smtClean="0"/>
              <a:t>5/20/2014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0ED50A0-81A3-4657-8C3F-80BAD306CF5A}" type="slidenum">
              <a:rPr lang="en-US" smtClean="0"/>
              <a:t>‹#›</a:t>
            </a:fld>
            <a:endParaRPr lang="en-US"/>
          </a:p>
        </p:txBody>
      </p:sp>
    </p:spTree>
    <p:extLst>
      <p:ext uri="{BB962C8B-B14F-4D97-AF65-F5344CB8AC3E}">
        <p14:creationId xmlns:p14="http://schemas.microsoft.com/office/powerpoint/2010/main" val="5302321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73D351B-75DC-4C68-9696-E9A37109D434}" type="datetimeFigureOut">
              <a:rPr lang="en-US" smtClean="0"/>
              <a:t>5/20/2014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0ED50A0-81A3-4657-8C3F-80BAD306CF5A}" type="slidenum">
              <a:rPr lang="en-US" smtClean="0"/>
              <a:t>‹#›</a:t>
            </a:fld>
            <a:endParaRPr lang="en-US"/>
          </a:p>
        </p:txBody>
      </p:sp>
    </p:spTree>
    <p:extLst>
      <p:ext uri="{BB962C8B-B14F-4D97-AF65-F5344CB8AC3E}">
        <p14:creationId xmlns:p14="http://schemas.microsoft.com/office/powerpoint/2010/main" val="2461244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73D351B-75DC-4C68-9696-E9A37109D434}" type="datetimeFigureOut">
              <a:rPr lang="en-US" smtClean="0"/>
              <a:t>5/20/2014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ED50A0-81A3-4657-8C3F-80BAD306CF5A}" type="slidenum">
              <a:rPr lang="en-US" smtClean="0"/>
              <a:t>‹#›</a:t>
            </a:fld>
            <a:endParaRPr lang="en-US"/>
          </a:p>
        </p:txBody>
      </p:sp>
    </p:spTree>
    <p:extLst>
      <p:ext uri="{BB962C8B-B14F-4D97-AF65-F5344CB8AC3E}">
        <p14:creationId xmlns:p14="http://schemas.microsoft.com/office/powerpoint/2010/main" val="237177389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881348B-0DB2-4E00-B1AC-8B1B8572A68A}" type="datetimeFigureOut">
              <a:rPr lang="en-US" smtClean="0">
                <a:solidFill>
                  <a:prstClr val="black">
                    <a:tint val="75000"/>
                  </a:prstClr>
                </a:solidFill>
              </a:rPr>
              <a:pPr/>
              <a:t>5/20/2014</a:t>
            </a:fld>
            <a:endParaRPr lang="en-US" dirty="0">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DEF7D13-069C-4D4B-8A3A-D299A84B1931}"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79939621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F8A191C-E8B0-4F59-B8D1-FBBFE03ACF8B}" type="datetimeFigureOut">
              <a:rPr lang="en-US" smtClean="0">
                <a:solidFill>
                  <a:prstClr val="black">
                    <a:tint val="75000"/>
                  </a:prstClr>
                </a:solidFill>
              </a:rPr>
              <a:pPr/>
              <a:t>5/20/2014</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3FB3383-EC33-4FA1-9371-93ADB3906683}"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3612853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37.jpg"/><Relationship Id="rId3" Type="http://schemas.openxmlformats.org/officeDocument/2006/relationships/diagramLayout" Target="../diagrams/layout3.xml"/><Relationship Id="rId7" Type="http://schemas.openxmlformats.org/officeDocument/2006/relationships/image" Target="../media/image36.jpg"/><Relationship Id="rId12" Type="http://schemas.openxmlformats.org/officeDocument/2006/relationships/image" Target="../media/image40.png"/><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11" Type="http://schemas.openxmlformats.org/officeDocument/2006/relationships/image" Target="../media/image35.png"/><Relationship Id="rId5" Type="http://schemas.openxmlformats.org/officeDocument/2006/relationships/diagramColors" Target="../diagrams/colors3.xml"/><Relationship Id="rId10" Type="http://schemas.openxmlformats.org/officeDocument/2006/relationships/image" Target="../media/image39.jpg"/><Relationship Id="rId4" Type="http://schemas.openxmlformats.org/officeDocument/2006/relationships/diagramQuickStyle" Target="../diagrams/quickStyle3.xml"/><Relationship Id="rId9" Type="http://schemas.openxmlformats.org/officeDocument/2006/relationships/image" Target="../media/image38.jpeg"/></Relationships>
</file>

<file path=ppt/slides/_rels/slide14.xml.rels><?xml version="1.0" encoding="UTF-8" standalone="yes"?>
<Relationships xmlns="http://schemas.openxmlformats.org/package/2006/relationships"><Relationship Id="rId3" Type="http://schemas.openxmlformats.org/officeDocument/2006/relationships/image" Target="../media/image42.tiff"/><Relationship Id="rId2" Type="http://schemas.openxmlformats.org/officeDocument/2006/relationships/image" Target="../media/image41.jpeg"/><Relationship Id="rId1" Type="http://schemas.openxmlformats.org/officeDocument/2006/relationships/slideLayout" Target="../slideLayouts/slideLayout2.xml"/><Relationship Id="rId4" Type="http://schemas.openxmlformats.org/officeDocument/2006/relationships/image" Target="../media/image43.jpeg"/></Relationships>
</file>

<file path=ppt/slides/_rels/slide15.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2.xml"/><Relationship Id="rId5" Type="http://schemas.openxmlformats.org/officeDocument/2006/relationships/image" Target="../media/image47.jpeg"/><Relationship Id="rId4" Type="http://schemas.openxmlformats.org/officeDocument/2006/relationships/image" Target="../media/image46.tiff"/></Relationships>
</file>

<file path=ppt/slides/_rels/slide16.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image" Target="../media/image50.jpeg"/><Relationship Id="rId3" Type="http://schemas.openxmlformats.org/officeDocument/2006/relationships/diagramLayout" Target="../diagrams/layout4.xml"/><Relationship Id="rId7" Type="http://schemas.openxmlformats.org/officeDocument/2006/relationships/image" Target="../media/image49.jpeg"/><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8.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image" Target="../media/image56.png"/><Relationship Id="rId7" Type="http://schemas.openxmlformats.org/officeDocument/2006/relationships/image" Target="../media/image60.png"/><Relationship Id="rId2" Type="http://schemas.openxmlformats.org/officeDocument/2006/relationships/image" Target="../media/image55.png"/><Relationship Id="rId1" Type="http://schemas.openxmlformats.org/officeDocument/2006/relationships/slideLayout" Target="../slideLayouts/slideLayout2.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s/_rels/slide22.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64.jpeg"/><Relationship Id="rId1" Type="http://schemas.openxmlformats.org/officeDocument/2006/relationships/slideLayout" Target="../slideLayouts/slideLayout2.xml"/><Relationship Id="rId5" Type="http://schemas.openxmlformats.org/officeDocument/2006/relationships/image" Target="../media/image67.jpeg"/><Relationship Id="rId4" Type="http://schemas.openxmlformats.org/officeDocument/2006/relationships/image" Target="../media/image66.jpeg"/></Relationships>
</file>

<file path=ppt/slides/_rels/slide24.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68.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70.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image" Target="../media/image74.jpeg"/><Relationship Id="rId1" Type="http://schemas.openxmlformats.org/officeDocument/2006/relationships/slideLayout" Target="../slideLayouts/slideLayout2.xml"/><Relationship Id="rId4" Type="http://schemas.openxmlformats.org/officeDocument/2006/relationships/image" Target="../media/image76.jpeg"/></Relationships>
</file>

<file path=ppt/slides/_rels/slide28.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3.xml"/><Relationship Id="rId7" Type="http://schemas.openxmlformats.org/officeDocument/2006/relationships/image" Target="../media/image80.png"/><Relationship Id="rId2" Type="http://schemas.openxmlformats.org/officeDocument/2006/relationships/video" Target="../media/media1.wmv"/><Relationship Id="rId1" Type="http://schemas.microsoft.com/office/2007/relationships/media" Target="../media/media1.wmv"/><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hyperlink" Target="LBO%20Summit/EH%20TVC.VOB"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30.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83.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image" Target="../media/image84.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4.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8" Type="http://schemas.openxmlformats.org/officeDocument/2006/relationships/package" Target="../embeddings/Microsoft_Excel_Worksheet2.xlsx"/><Relationship Id="rId3" Type="http://schemas.openxmlformats.org/officeDocument/2006/relationships/image" Target="../media/image89.png"/><Relationship Id="rId7"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87.emf"/><Relationship Id="rId5" Type="http://schemas.openxmlformats.org/officeDocument/2006/relationships/package" Target="../embeddings/Microsoft_Excel_Worksheet1.xlsx"/><Relationship Id="rId10" Type="http://schemas.openxmlformats.org/officeDocument/2006/relationships/image" Target="../media/image90.png"/><Relationship Id="rId4" Type="http://schemas.openxmlformats.org/officeDocument/2006/relationships/oleObject" Target="../embeddings/oleObject1.bin"/><Relationship Id="rId9" Type="http://schemas.openxmlformats.org/officeDocument/2006/relationships/image" Target="../media/image88.emf"/></Relationships>
</file>

<file path=ppt/slides/_rels/slide36.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image" Target="../media/image91.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8" Type="http://schemas.openxmlformats.org/officeDocument/2006/relationships/image" Target="../media/image99.jpeg"/><Relationship Id="rId3" Type="http://schemas.openxmlformats.org/officeDocument/2006/relationships/image" Target="../media/image94.jpeg"/><Relationship Id="rId7" Type="http://schemas.openxmlformats.org/officeDocument/2006/relationships/image" Target="../media/image98.jpeg"/><Relationship Id="rId2" Type="http://schemas.openxmlformats.org/officeDocument/2006/relationships/image" Target="../media/image93.jpeg"/><Relationship Id="rId1" Type="http://schemas.openxmlformats.org/officeDocument/2006/relationships/slideLayout" Target="../slideLayouts/slideLayout2.xml"/><Relationship Id="rId6" Type="http://schemas.openxmlformats.org/officeDocument/2006/relationships/image" Target="../media/image97.png"/><Relationship Id="rId5" Type="http://schemas.openxmlformats.org/officeDocument/2006/relationships/image" Target="../media/image96.png"/><Relationship Id="rId10" Type="http://schemas.openxmlformats.org/officeDocument/2006/relationships/image" Target="../media/image101.jpeg"/><Relationship Id="rId4" Type="http://schemas.openxmlformats.org/officeDocument/2006/relationships/image" Target="../media/image95.jpeg"/><Relationship Id="rId9" Type="http://schemas.openxmlformats.org/officeDocument/2006/relationships/image" Target="../media/image100.jpeg"/></Relationships>
</file>

<file path=ppt/slides/_rels/slide3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notesSlide" Target="../notesSlides/notesSlide1.xml"/><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image" Target="../media/image103.jpeg"/><Relationship Id="rId1" Type="http://schemas.openxmlformats.org/officeDocument/2006/relationships/slideLayout" Target="../slideLayouts/slideLayout24.xml"/></Relationships>
</file>

<file path=ppt/slides/_rels/slide41.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image" Target="../media/image104.jpeg"/><Relationship Id="rId1" Type="http://schemas.openxmlformats.org/officeDocument/2006/relationships/slideLayout" Target="../slideLayouts/slideLayout24.xml"/></Relationships>
</file>

<file path=ppt/slides/_rels/slide42.xml.rels><?xml version="1.0" encoding="UTF-8" standalone="yes"?>
<Relationships xmlns="http://schemas.openxmlformats.org/package/2006/relationships"><Relationship Id="rId2" Type="http://schemas.openxmlformats.org/officeDocument/2006/relationships/image" Target="../media/image105.jpeg"/><Relationship Id="rId1" Type="http://schemas.openxmlformats.org/officeDocument/2006/relationships/slideLayout" Target="../slideLayouts/slideLayout24.xml"/></Relationships>
</file>

<file path=ppt/slides/_rels/slide43.xml.rels><?xml version="1.0" encoding="UTF-8" standalone="yes"?>
<Relationships xmlns="http://schemas.openxmlformats.org/package/2006/relationships"><Relationship Id="rId2" Type="http://schemas.openxmlformats.org/officeDocument/2006/relationships/image" Target="../media/image106.jpeg"/><Relationship Id="rId1" Type="http://schemas.openxmlformats.org/officeDocument/2006/relationships/slideLayout" Target="../slideLayouts/slideLayout24.xml"/></Relationships>
</file>

<file path=ppt/slides/_rels/slide4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7.jpeg"/><Relationship Id="rId1" Type="http://schemas.openxmlformats.org/officeDocument/2006/relationships/slideLayout" Target="../slideLayouts/slideLayout24.xml"/><Relationship Id="rId4" Type="http://schemas.openxmlformats.org/officeDocument/2006/relationships/image" Target="../media/image108.png"/></Relationships>
</file>

<file path=ppt/slides/_rels/slide45.xml.rels><?xml version="1.0" encoding="UTF-8" standalone="yes"?>
<Relationships xmlns="http://schemas.openxmlformats.org/package/2006/relationships"><Relationship Id="rId2" Type="http://schemas.openxmlformats.org/officeDocument/2006/relationships/image" Target="../media/image109.png"/><Relationship Id="rId1" Type="http://schemas.openxmlformats.org/officeDocument/2006/relationships/slideLayout" Target="../slideLayouts/slideLayout24.xml"/></Relationships>
</file>

<file path=ppt/slides/_rels/slide4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0.jpeg"/><Relationship Id="rId1" Type="http://schemas.openxmlformats.org/officeDocument/2006/relationships/slideLayout" Target="../slideLayouts/slideLayout23.xml"/><Relationship Id="rId5" Type="http://schemas.openxmlformats.org/officeDocument/2006/relationships/image" Target="../media/image111.png"/><Relationship Id="rId4" Type="http://schemas.openxmlformats.org/officeDocument/2006/relationships/image" Target="../media/image102.jpeg"/></Relationships>
</file>

<file path=ppt/slides/_rels/slide47.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diagramLayout" Target="../diagrams/layout5.xml"/><Relationship Id="rId7" Type="http://schemas.openxmlformats.org/officeDocument/2006/relationships/image" Target="../media/image112.jpeg"/><Relationship Id="rId2" Type="http://schemas.openxmlformats.org/officeDocument/2006/relationships/diagramData" Target="../diagrams/data5.xml"/><Relationship Id="rId1" Type="http://schemas.openxmlformats.org/officeDocument/2006/relationships/slideLayout" Target="../slideLayouts/slideLayout24.xml"/><Relationship Id="rId6" Type="http://schemas.microsoft.com/office/2007/relationships/diagramDrawing" Target="../diagrams/drawing5.xml"/><Relationship Id="rId5" Type="http://schemas.openxmlformats.org/officeDocument/2006/relationships/diagramColors" Target="../diagrams/colors5.xml"/><Relationship Id="rId10" Type="http://schemas.openxmlformats.org/officeDocument/2006/relationships/image" Target="../media/image102.jpeg"/><Relationship Id="rId4" Type="http://schemas.openxmlformats.org/officeDocument/2006/relationships/diagramQuickStyle" Target="../diagrams/quickStyle5.xml"/><Relationship Id="rId9" Type="http://schemas.openxmlformats.org/officeDocument/2006/relationships/image" Target="../media/image113.jpeg"/></Relationships>
</file>

<file path=ppt/slides/_rels/slide48.xml.rels><?xml version="1.0" encoding="UTF-8" standalone="yes"?>
<Relationships xmlns="http://schemas.openxmlformats.org/package/2006/relationships"><Relationship Id="rId3" Type="http://schemas.openxmlformats.org/officeDocument/2006/relationships/image" Target="../media/image114.jpeg"/><Relationship Id="rId2" Type="http://schemas.openxmlformats.org/officeDocument/2006/relationships/image" Target="../media/image102.jpeg"/><Relationship Id="rId1" Type="http://schemas.openxmlformats.org/officeDocument/2006/relationships/slideLayout" Target="../slideLayouts/slideLayout24.xml"/></Relationships>
</file>

<file path=ppt/slides/_rels/slide49.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image" Target="../media/image102.jpeg"/><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13.jpeg"/><Relationship Id="rId7" Type="http://schemas.openxmlformats.org/officeDocument/2006/relationships/image" Target="../media/image17.jpeg"/><Relationship Id="rId2" Type="http://schemas.openxmlformats.org/officeDocument/2006/relationships/image" Target="../media/image12.jpeg"/><Relationship Id="rId1" Type="http://schemas.openxmlformats.org/officeDocument/2006/relationships/slideLayout" Target="../slideLayouts/slideLayout2.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50.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image" Target="../media/image116.jpeg"/><Relationship Id="rId1" Type="http://schemas.openxmlformats.org/officeDocument/2006/relationships/slideLayout" Target="../slideLayouts/slideLayout24.xml"/><Relationship Id="rId6" Type="http://schemas.openxmlformats.org/officeDocument/2006/relationships/image" Target="../media/image119.png"/><Relationship Id="rId5" Type="http://schemas.openxmlformats.org/officeDocument/2006/relationships/image" Target="../media/image118.jpeg"/><Relationship Id="rId4" Type="http://schemas.openxmlformats.org/officeDocument/2006/relationships/image" Target="../media/image117.jpeg"/></Relationships>
</file>

<file path=ppt/slides/_rels/slide51.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image" Target="../media/image102.jpeg"/><Relationship Id="rId1" Type="http://schemas.openxmlformats.org/officeDocument/2006/relationships/slideLayout" Target="../slideLayouts/slideLayout24.xml"/><Relationship Id="rId5" Type="http://schemas.openxmlformats.org/officeDocument/2006/relationships/image" Target="../media/image122.png"/><Relationship Id="rId4" Type="http://schemas.openxmlformats.org/officeDocument/2006/relationships/image" Target="../media/image121.png"/></Relationships>
</file>

<file path=ppt/slides/_rels/slide52.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image" Target="../media/image102.jpeg"/><Relationship Id="rId7" Type="http://schemas.openxmlformats.org/officeDocument/2006/relationships/diagramColors" Target="../diagrams/colors6.xml"/><Relationship Id="rId2" Type="http://schemas.openxmlformats.org/officeDocument/2006/relationships/image" Target="../media/image123.jpeg"/><Relationship Id="rId1" Type="http://schemas.openxmlformats.org/officeDocument/2006/relationships/slideLayout" Target="../slideLayouts/slideLayout24.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s>
</file>

<file path=ppt/slides/_rels/slide53.xml.rels><?xml version="1.0" encoding="UTF-8" standalone="yes"?>
<Relationships xmlns="http://schemas.openxmlformats.org/package/2006/relationships"><Relationship Id="rId3" Type="http://schemas.openxmlformats.org/officeDocument/2006/relationships/image" Target="../media/image124.jpeg"/><Relationship Id="rId2" Type="http://schemas.openxmlformats.org/officeDocument/2006/relationships/image" Target="../media/image102.jpeg"/><Relationship Id="rId1" Type="http://schemas.openxmlformats.org/officeDocument/2006/relationships/slideLayout" Target="../slideLayouts/slideLayout24.xml"/><Relationship Id="rId4" Type="http://schemas.openxmlformats.org/officeDocument/2006/relationships/image" Target="../media/image117.jpeg"/></Relationships>
</file>

<file path=ppt/slides/_rels/slide54.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image" Target="../media/image102.jpeg"/><Relationship Id="rId1" Type="http://schemas.openxmlformats.org/officeDocument/2006/relationships/slideLayout" Target="../slideLayouts/slideLayout24.xml"/><Relationship Id="rId5" Type="http://schemas.openxmlformats.org/officeDocument/2006/relationships/image" Target="../media/image118.jpeg"/><Relationship Id="rId4" Type="http://schemas.microsoft.com/office/2007/relationships/hdphoto" Target="../media/hdphoto4.wdp"/></Relationships>
</file>

<file path=ppt/slides/_rels/slide55.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image" Target="../media/image102.jpeg"/><Relationship Id="rId1" Type="http://schemas.openxmlformats.org/officeDocument/2006/relationships/slideLayout" Target="../slideLayouts/slideLayout24.xml"/><Relationship Id="rId5" Type="http://schemas.openxmlformats.org/officeDocument/2006/relationships/image" Target="../media/image127.png"/><Relationship Id="rId4" Type="http://schemas.openxmlformats.org/officeDocument/2006/relationships/image" Target="../media/image118.jpeg"/></Relationships>
</file>

<file path=ppt/slides/_rels/slide56.xml.rels><?xml version="1.0" encoding="UTF-8" standalone="yes"?>
<Relationships xmlns="http://schemas.openxmlformats.org/package/2006/relationships"><Relationship Id="rId3" Type="http://schemas.openxmlformats.org/officeDocument/2006/relationships/image" Target="../media/image128.jpeg"/><Relationship Id="rId2" Type="http://schemas.openxmlformats.org/officeDocument/2006/relationships/image" Target="../media/image102.jpeg"/><Relationship Id="rId1" Type="http://schemas.openxmlformats.org/officeDocument/2006/relationships/slideLayout" Target="../slideLayouts/slideLayout24.xml"/></Relationships>
</file>

<file path=ppt/slides/_rels/slide57.xml.rels><?xml version="1.0" encoding="UTF-8" standalone="yes"?>
<Relationships xmlns="http://schemas.openxmlformats.org/package/2006/relationships"><Relationship Id="rId3" Type="http://schemas.openxmlformats.org/officeDocument/2006/relationships/image" Target="../media/image129.png"/><Relationship Id="rId7" Type="http://schemas.openxmlformats.org/officeDocument/2006/relationships/image" Target="../media/image133.png"/><Relationship Id="rId2" Type="http://schemas.openxmlformats.org/officeDocument/2006/relationships/image" Target="../media/image102.jpeg"/><Relationship Id="rId1" Type="http://schemas.openxmlformats.org/officeDocument/2006/relationships/slideLayout" Target="../slideLayouts/slideLayout24.xml"/><Relationship Id="rId6" Type="http://schemas.openxmlformats.org/officeDocument/2006/relationships/image" Target="../media/image132.png"/><Relationship Id="rId5" Type="http://schemas.openxmlformats.org/officeDocument/2006/relationships/image" Target="../media/image131.png"/><Relationship Id="rId4" Type="http://schemas.openxmlformats.org/officeDocument/2006/relationships/image" Target="../media/image130.png"/></Relationships>
</file>

<file path=ppt/slides/_rels/slide58.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notesSlide" Target="../notesSlides/notesSlide2.xml"/><Relationship Id="rId1" Type="http://schemas.openxmlformats.org/officeDocument/2006/relationships/slideLayout" Target="../slideLayouts/slideLayout24.xml"/><Relationship Id="rId4" Type="http://schemas.openxmlformats.org/officeDocument/2006/relationships/image" Target="../media/image134.jpeg"/></Relationships>
</file>

<file path=ppt/slides/_rels/slide59.xml.rels><?xml version="1.0" encoding="UTF-8" standalone="yes"?>
<Relationships xmlns="http://schemas.openxmlformats.org/package/2006/relationships"><Relationship Id="rId2" Type="http://schemas.openxmlformats.org/officeDocument/2006/relationships/image" Target="../media/image135.jpeg"/><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notesSlide" Target="../notesSlides/notesSlide3.xml"/><Relationship Id="rId1" Type="http://schemas.openxmlformats.org/officeDocument/2006/relationships/slideLayout" Target="../slideLayouts/slideLayout24.xml"/><Relationship Id="rId4" Type="http://schemas.openxmlformats.org/officeDocument/2006/relationships/image" Target="../media/image136.jpeg"/></Relationships>
</file>

<file path=ppt/slides/_rels/slide61.xml.rels><?xml version="1.0" encoding="UTF-8" standalone="yes"?>
<Relationships xmlns="http://schemas.openxmlformats.org/package/2006/relationships"><Relationship Id="rId3" Type="http://schemas.openxmlformats.org/officeDocument/2006/relationships/image" Target="../media/image138.jpeg"/><Relationship Id="rId2" Type="http://schemas.openxmlformats.org/officeDocument/2006/relationships/image" Target="../media/image137.jpeg"/><Relationship Id="rId1" Type="http://schemas.openxmlformats.org/officeDocument/2006/relationships/slideLayout" Target="../slideLayouts/slideLayout24.xml"/></Relationships>
</file>

<file path=ppt/slides/_rels/slide62.xml.rels><?xml version="1.0" encoding="UTF-8" standalone="yes"?>
<Relationships xmlns="http://schemas.openxmlformats.org/package/2006/relationships"><Relationship Id="rId3" Type="http://schemas.openxmlformats.org/officeDocument/2006/relationships/hyperlink" Target="Keells%20Buddy%20Pack%2030%20Seconds.mov" TargetMode="External"/><Relationship Id="rId2" Type="http://schemas.openxmlformats.org/officeDocument/2006/relationships/image" Target="../media/image137.jpeg"/><Relationship Id="rId1" Type="http://schemas.openxmlformats.org/officeDocument/2006/relationships/slideLayout" Target="../slideLayouts/slideLayout24.xml"/><Relationship Id="rId4" Type="http://schemas.openxmlformats.org/officeDocument/2006/relationships/image" Target="../media/image138.jpeg"/></Relationships>
</file>

<file path=ppt/slides/_rels/slide63.xml.rels><?xml version="1.0" encoding="UTF-8" standalone="yes"?>
<Relationships xmlns="http://schemas.openxmlformats.org/package/2006/relationships"><Relationship Id="rId3" Type="http://schemas.openxmlformats.org/officeDocument/2006/relationships/image" Target="../media/image138.jpeg"/><Relationship Id="rId2" Type="http://schemas.openxmlformats.org/officeDocument/2006/relationships/image" Target="../media/image137.jpeg"/><Relationship Id="rId1" Type="http://schemas.openxmlformats.org/officeDocument/2006/relationships/slideLayout" Target="../slideLayouts/slideLayout24.xml"/><Relationship Id="rId4" Type="http://schemas.openxmlformats.org/officeDocument/2006/relationships/image" Target="../media/image139.png"/></Relationships>
</file>

<file path=ppt/slides/_rels/slide64.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video" Target="../media/media2.wmv"/><Relationship Id="rId1" Type="http://schemas.microsoft.com/office/2007/relationships/media" Target="../media/media2.wmv"/><Relationship Id="rId5" Type="http://schemas.openxmlformats.org/officeDocument/2006/relationships/image" Target="../media/image140.png"/><Relationship Id="rId4" Type="http://schemas.openxmlformats.org/officeDocument/2006/relationships/image" Target="../media/image137.jpeg"/></Relationships>
</file>

<file path=ppt/slides/_rels/slide65.xml.rels><?xml version="1.0" encoding="UTF-8" standalone="yes"?>
<Relationships xmlns="http://schemas.openxmlformats.org/package/2006/relationships"><Relationship Id="rId3" Type="http://schemas.openxmlformats.org/officeDocument/2006/relationships/image" Target="../media/image137.jpeg"/><Relationship Id="rId2" Type="http://schemas.openxmlformats.org/officeDocument/2006/relationships/image" Target="../media/image138.jpeg"/><Relationship Id="rId1" Type="http://schemas.openxmlformats.org/officeDocument/2006/relationships/slideLayout" Target="../slideLayouts/slideLayout24.xml"/></Relationships>
</file>

<file path=ppt/slides/_rels/slide66.xml.rels><?xml version="1.0" encoding="UTF-8" standalone="yes"?>
<Relationships xmlns="http://schemas.openxmlformats.org/package/2006/relationships"><Relationship Id="rId3" Type="http://schemas.openxmlformats.org/officeDocument/2006/relationships/image" Target="../media/image138.jpeg"/><Relationship Id="rId2" Type="http://schemas.openxmlformats.org/officeDocument/2006/relationships/image" Target="../media/image141.jpeg"/><Relationship Id="rId1" Type="http://schemas.openxmlformats.org/officeDocument/2006/relationships/slideLayout" Target="../slideLayouts/slideLayout24.xml"/></Relationships>
</file>

<file path=ppt/slides/_rels/slide67.xml.rels><?xml version="1.0" encoding="UTF-8" standalone="yes"?>
<Relationships xmlns="http://schemas.openxmlformats.org/package/2006/relationships"><Relationship Id="rId3" Type="http://schemas.openxmlformats.org/officeDocument/2006/relationships/image" Target="../media/image143.jpeg"/><Relationship Id="rId2" Type="http://schemas.openxmlformats.org/officeDocument/2006/relationships/image" Target="../media/image142.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notesSlide" Target="../notesSlides/notesSlide4.xml"/><Relationship Id="rId1" Type="http://schemas.openxmlformats.org/officeDocument/2006/relationships/slideLayout" Target="../slideLayouts/slideLayout24.xml"/><Relationship Id="rId6" Type="http://schemas.openxmlformats.org/officeDocument/2006/relationships/image" Target="../media/image145.png"/><Relationship Id="rId5" Type="http://schemas.openxmlformats.org/officeDocument/2006/relationships/image" Target="../media/image21.jpeg"/><Relationship Id="rId4" Type="http://schemas.openxmlformats.org/officeDocument/2006/relationships/image" Target="../media/image144.png"/></Relationships>
</file>

<file path=ppt/slides/_rels/slide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 Id="rId5" Type="http://schemas.openxmlformats.org/officeDocument/2006/relationships/image" Target="../media/image25.jpeg"/><Relationship Id="rId4" Type="http://schemas.openxmlformats.org/officeDocument/2006/relationships/image" Target="../media/image24.jpeg"/></Relationships>
</file>

<file path=ppt/slides/_rels/slide9.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8" name="Picture 4" descr="http://ak3.picdn.net/shutterstock/videos/422596/preview/stock-footage-background-of-many-people-gathered-together-with-soft-focus-unrecognizable-peopl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2657"/>
            <a:ext cx="9144000" cy="6890657"/>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flipH="1">
            <a:off x="152400" y="81677"/>
            <a:ext cx="4572000" cy="2585323"/>
          </a:xfrm>
          <a:prstGeom prst="rect">
            <a:avLst/>
          </a:prstGeom>
          <a:noFill/>
        </p:spPr>
        <p:txBody>
          <a:bodyPr wrap="square" rtlCol="0">
            <a:spAutoFit/>
          </a:bodyPr>
          <a:lstStyle/>
          <a:p>
            <a:pPr algn="r"/>
            <a:r>
              <a:rPr lang="en-US" sz="5400" dirty="0" smtClean="0">
                <a:solidFill>
                  <a:schemeClr val="bg1"/>
                </a:solidFill>
                <a:latin typeface="Impact" panose="020B0806030902050204" pitchFamily="34" charset="0"/>
              </a:rPr>
              <a:t>Are the </a:t>
            </a:r>
          </a:p>
          <a:p>
            <a:pPr algn="r"/>
            <a:r>
              <a:rPr lang="en-US" sz="5400" dirty="0" smtClean="0">
                <a:solidFill>
                  <a:schemeClr val="bg1"/>
                </a:solidFill>
                <a:latin typeface="Impact" panose="020B0806030902050204" pitchFamily="34" charset="0"/>
              </a:rPr>
              <a:t>Consumers</a:t>
            </a:r>
          </a:p>
          <a:p>
            <a:pPr algn="r"/>
            <a:r>
              <a:rPr lang="en-US" sz="5400" dirty="0" smtClean="0">
                <a:solidFill>
                  <a:schemeClr val="bg1"/>
                </a:solidFill>
                <a:latin typeface="Impact" panose="020B0806030902050204" pitchFamily="34" charset="0"/>
              </a:rPr>
              <a:t> really</a:t>
            </a:r>
            <a:endParaRPr lang="en-US" sz="5400" dirty="0">
              <a:solidFill>
                <a:schemeClr val="bg1"/>
              </a:solidFill>
              <a:latin typeface="Impact" panose="020B0806030902050204" pitchFamily="34" charset="0"/>
            </a:endParaRPr>
          </a:p>
        </p:txBody>
      </p:sp>
      <p:sp>
        <p:nvSpPr>
          <p:cNvPr id="7" name="TextBox 6"/>
          <p:cNvSpPr txBox="1"/>
          <p:nvPr/>
        </p:nvSpPr>
        <p:spPr>
          <a:xfrm>
            <a:off x="7467600" y="-228600"/>
            <a:ext cx="1292341" cy="3154710"/>
          </a:xfrm>
          <a:prstGeom prst="rect">
            <a:avLst/>
          </a:prstGeom>
          <a:noFill/>
        </p:spPr>
        <p:txBody>
          <a:bodyPr wrap="none" rtlCol="0">
            <a:spAutoFit/>
          </a:bodyPr>
          <a:lstStyle/>
          <a:p>
            <a:r>
              <a:rPr lang="en-US" sz="19900" dirty="0" smtClean="0">
                <a:solidFill>
                  <a:schemeClr val="bg1"/>
                </a:solidFill>
                <a:latin typeface="Algerian" panose="04020705040A02060702" pitchFamily="82" charset="0"/>
              </a:rPr>
              <a:t>?</a:t>
            </a:r>
            <a:endParaRPr lang="en-US" sz="19900" dirty="0">
              <a:solidFill>
                <a:schemeClr val="bg1"/>
              </a:solidFill>
              <a:latin typeface="Algerian" panose="04020705040A02060702" pitchFamily="82" charset="0"/>
            </a:endParaRPr>
          </a:p>
        </p:txBody>
      </p:sp>
      <p:sp>
        <p:nvSpPr>
          <p:cNvPr id="12" name="TextBox 11"/>
          <p:cNvSpPr txBox="1"/>
          <p:nvPr/>
        </p:nvSpPr>
        <p:spPr>
          <a:xfrm>
            <a:off x="4605915" y="304800"/>
            <a:ext cx="3398143" cy="2215991"/>
          </a:xfrm>
          <a:prstGeom prst="rect">
            <a:avLst/>
          </a:prstGeom>
          <a:noFill/>
        </p:spPr>
        <p:txBody>
          <a:bodyPr wrap="square" rtlCol="0">
            <a:spAutoFit/>
          </a:bodyPr>
          <a:lstStyle/>
          <a:p>
            <a:r>
              <a:rPr lang="en-US" sz="13800" dirty="0" smtClean="0">
                <a:solidFill>
                  <a:schemeClr val="bg1"/>
                </a:solidFill>
                <a:latin typeface="Impact" panose="020B0806030902050204" pitchFamily="34" charset="0"/>
              </a:rPr>
              <a:t>EMP</a:t>
            </a:r>
            <a:endParaRPr lang="en-US" sz="13800" dirty="0">
              <a:solidFill>
                <a:schemeClr val="bg1"/>
              </a:solidFill>
              <a:latin typeface="Impact" panose="020B0806030902050204" pitchFamily="34" charset="0"/>
            </a:endParaRPr>
          </a:p>
        </p:txBody>
      </p:sp>
      <p:sp>
        <p:nvSpPr>
          <p:cNvPr id="13" name="TextBox 12"/>
          <p:cNvSpPr txBox="1"/>
          <p:nvPr/>
        </p:nvSpPr>
        <p:spPr>
          <a:xfrm>
            <a:off x="6858000" y="76200"/>
            <a:ext cx="1125610" cy="707886"/>
          </a:xfrm>
          <a:prstGeom prst="rect">
            <a:avLst/>
          </a:prstGeom>
          <a:noFill/>
        </p:spPr>
        <p:txBody>
          <a:bodyPr wrap="square" rtlCol="0">
            <a:spAutoFit/>
          </a:bodyPr>
          <a:lstStyle/>
          <a:p>
            <a:r>
              <a:rPr lang="en-US" sz="4000" dirty="0" smtClean="0">
                <a:solidFill>
                  <a:schemeClr val="bg1">
                    <a:lumMod val="75000"/>
                  </a:schemeClr>
                </a:solidFill>
                <a:latin typeface="Aharoni" panose="02010803020104030203" pitchFamily="2" charset="-79"/>
                <a:cs typeface="Aharoni" panose="02010803020104030203" pitchFamily="2" charset="-79"/>
              </a:rPr>
              <a:t>RD</a:t>
            </a:r>
            <a:endParaRPr lang="en-US" sz="4000" dirty="0">
              <a:solidFill>
                <a:schemeClr val="bg1">
                  <a:lumMod val="75000"/>
                </a:schemeClr>
              </a:solidFill>
              <a:latin typeface="Aharoni" panose="02010803020104030203" pitchFamily="2" charset="-79"/>
              <a:cs typeface="Aharoni" panose="02010803020104030203" pitchFamily="2" charset="-79"/>
            </a:endParaRPr>
          </a:p>
        </p:txBody>
      </p:sp>
      <p:sp>
        <p:nvSpPr>
          <p:cNvPr id="8" name="Rectangle 7"/>
          <p:cNvSpPr/>
          <p:nvPr/>
        </p:nvSpPr>
        <p:spPr>
          <a:xfrm>
            <a:off x="1143000" y="5410200"/>
            <a:ext cx="8001000" cy="12953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ubtitle 2"/>
          <p:cNvSpPr txBox="1">
            <a:spLocks/>
          </p:cNvSpPr>
          <p:nvPr/>
        </p:nvSpPr>
        <p:spPr>
          <a:xfrm>
            <a:off x="1600200" y="5410200"/>
            <a:ext cx="6400800" cy="17526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2400" b="1" dirty="0" smtClean="0">
                <a:latin typeface="Cambria" panose="02040503050406030204" pitchFamily="18" charset="0"/>
              </a:rPr>
              <a:t>LBR LBO BRAND SUMMIT 2014</a:t>
            </a:r>
          </a:p>
          <a:p>
            <a:pPr marL="0" indent="0">
              <a:buNone/>
            </a:pPr>
            <a:r>
              <a:rPr lang="en-US" sz="2400" i="1" dirty="0" smtClean="0">
                <a:solidFill>
                  <a:srgbClr val="002060"/>
                </a:solidFill>
                <a:latin typeface="Cambria" panose="02040503050406030204" pitchFamily="18" charset="0"/>
              </a:rPr>
              <a:t>Winning Over Empowered Consumer</a:t>
            </a:r>
          </a:p>
          <a:p>
            <a:pPr marL="0" indent="0">
              <a:buNone/>
            </a:pPr>
            <a:r>
              <a:rPr lang="en-US" sz="2400" dirty="0" smtClean="0">
                <a:solidFill>
                  <a:schemeClr val="tx1">
                    <a:lumMod val="75000"/>
                    <a:lumOff val="25000"/>
                  </a:schemeClr>
                </a:solidFill>
                <a:latin typeface="Cambria" panose="02040503050406030204" pitchFamily="18" charset="0"/>
              </a:rPr>
              <a:t>Samari Ihalagedara</a:t>
            </a:r>
            <a:endParaRPr lang="en-US" sz="2400" dirty="0">
              <a:solidFill>
                <a:schemeClr val="tx1">
                  <a:lumMod val="75000"/>
                  <a:lumOff val="25000"/>
                </a:schemeClr>
              </a:solidFill>
              <a:latin typeface="Cambria" panose="02040503050406030204" pitchFamily="18" charset="0"/>
            </a:endParaRPr>
          </a:p>
        </p:txBody>
      </p:sp>
      <p:pic>
        <p:nvPicPr>
          <p:cNvPr id="15" name="Picture 2" descr="LBO Logo"/>
          <p:cNvPicPr>
            <a:picLocks noChangeAspect="1" noChangeArrowheads="1"/>
          </p:cNvPicPr>
          <p:nvPr/>
        </p:nvPicPr>
        <p:blipFill rotWithShape="1">
          <a:blip r:embed="rId3">
            <a:extLst>
              <a:ext uri="{28A0092B-C50C-407E-A947-70E740481C1C}">
                <a14:useLocalDpi xmlns:a14="http://schemas.microsoft.com/office/drawing/2010/main" val="0"/>
              </a:ext>
            </a:extLst>
          </a:blip>
          <a:srcRect l="25000" r="52030"/>
          <a:stretch/>
        </p:blipFill>
        <p:spPr bwMode="auto">
          <a:xfrm>
            <a:off x="0" y="5410201"/>
            <a:ext cx="1578585" cy="12953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786403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sz="3600" b="1" dirty="0" smtClean="0">
                <a:solidFill>
                  <a:srgbClr val="FF0000"/>
                </a:solidFill>
                <a:latin typeface="Lucida Calligraphy" panose="03010101010101010101" pitchFamily="66" charset="0"/>
              </a:rPr>
              <a:t>Category Architecture</a:t>
            </a:r>
            <a:endParaRPr lang="en-US" sz="3600" b="1" dirty="0">
              <a:solidFill>
                <a:srgbClr val="FF0000"/>
              </a:solidFill>
              <a:latin typeface="Lucida Calligraphy" panose="03010101010101010101" pitchFamily="66" charset="0"/>
            </a:endParaRPr>
          </a:p>
        </p:txBody>
      </p:sp>
      <p:pic>
        <p:nvPicPr>
          <p:cNvPr id="22530" name="Picture 2" descr="http://blog.commlabindia.com/wp-content/uploads/2010/09/problem-solving-steps.jpg"/>
          <p:cNvPicPr>
            <a:picLocks noChangeAspect="1" noChangeArrowheads="1"/>
          </p:cNvPicPr>
          <p:nvPr/>
        </p:nvPicPr>
        <p:blipFill rotWithShape="1">
          <a:blip r:embed="rId2">
            <a:extLst>
              <a:ext uri="{28A0092B-C50C-407E-A947-70E740481C1C}">
                <a14:useLocalDpi xmlns:a14="http://schemas.microsoft.com/office/drawing/2010/main" val="0"/>
              </a:ext>
            </a:extLst>
          </a:blip>
          <a:srcRect t="26276" b="11785"/>
          <a:stretch/>
        </p:blipFill>
        <p:spPr bwMode="auto">
          <a:xfrm>
            <a:off x="60779" y="2743200"/>
            <a:ext cx="8930821" cy="380274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C:\Users\nuwanr\Desktop\EH Master Folder 13_14\EH Logo.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15000" y="1244032"/>
            <a:ext cx="1600200" cy="157536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600200" y="6400800"/>
            <a:ext cx="5561138" cy="369332"/>
          </a:xfrm>
          <a:prstGeom prst="rect">
            <a:avLst/>
          </a:prstGeom>
          <a:noFill/>
        </p:spPr>
        <p:txBody>
          <a:bodyPr wrap="none" rtlCol="0">
            <a:spAutoFit/>
          </a:bodyPr>
          <a:lstStyle/>
          <a:p>
            <a:r>
              <a:rPr lang="en-US" b="1" dirty="0" smtClean="0">
                <a:solidFill>
                  <a:srgbClr val="000099"/>
                </a:solidFill>
                <a:latin typeface="Arial monospaced for SAP" panose="020B0609020202030204" pitchFamily="49" charset="0"/>
              </a:rPr>
              <a:t>Positioned as the Premium Sausage Brand</a:t>
            </a:r>
            <a:endParaRPr lang="en-US" b="1" dirty="0">
              <a:solidFill>
                <a:srgbClr val="000099"/>
              </a:solidFill>
              <a:latin typeface="Arial monospaced for SAP" panose="020B0609020202030204" pitchFamily="49" charset="0"/>
            </a:endParaRPr>
          </a:p>
        </p:txBody>
      </p:sp>
    </p:spTree>
    <p:extLst>
      <p:ext uri="{BB962C8B-B14F-4D97-AF65-F5344CB8AC3E}">
        <p14:creationId xmlns:p14="http://schemas.microsoft.com/office/powerpoint/2010/main" val="7077728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solidFill>
                  <a:srgbClr val="FF0000"/>
                </a:solidFill>
                <a:latin typeface="Lucida Calligraphy" panose="03010101010101010101" pitchFamily="66" charset="0"/>
              </a:rPr>
              <a:t>Re-Positioning was a must </a:t>
            </a:r>
            <a:endParaRPr lang="en-US" sz="3600" b="1" dirty="0">
              <a:solidFill>
                <a:srgbClr val="FF0000"/>
              </a:solidFill>
              <a:latin typeface="Lucida Calligraphy" panose="03010101010101010101" pitchFamily="66" charset="0"/>
            </a:endParaRPr>
          </a:p>
        </p:txBody>
      </p:sp>
      <p:pic>
        <p:nvPicPr>
          <p:cNvPr id="44036" name="Picture 4" descr="http://photos-g.ak.fbcdn.net/hphotos-ak-ash2/t1.0-0/c0.0.960.355/s720x720/380254_355297024536501_576226956_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1267" y="1752598"/>
            <a:ext cx="8662733" cy="3200400"/>
          </a:xfrm>
          <a:prstGeom prst="rect">
            <a:avLst/>
          </a:prstGeom>
          <a:noFill/>
          <a:extLst>
            <a:ext uri="{909E8E84-426E-40DD-AFC4-6F175D3DCCD1}">
              <a14:hiddenFill xmlns:a14="http://schemas.microsoft.com/office/drawing/2010/main">
                <a:solidFill>
                  <a:srgbClr val="FFFFFF"/>
                </a:solidFill>
              </a14:hiddenFill>
            </a:ext>
          </a:extLst>
        </p:spPr>
      </p:pic>
      <p:pic>
        <p:nvPicPr>
          <p:cNvPr id="44038" name="Picture 6" descr="http://1.bp.blogspot.com/_JyiJr33JsvA/SmC4sNLu1UI/AAAAAAAAAoA/zPS77_NDqgU/s400/Elephant+Ginger+Bee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752598"/>
            <a:ext cx="2133600" cy="32004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174391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cdn.blackenterprise.com/wp-content/blogs.dir/1/files/2012/12/social-media-620x480.jpg"/>
          <p:cNvPicPr>
            <a:picLocks noChangeAspect="1" noChangeArrowheads="1"/>
          </p:cNvPicPr>
          <p:nvPr/>
        </p:nvPicPr>
        <p:blipFill rotWithShape="1">
          <a:blip r:embed="rId2">
            <a:extLst>
              <a:ext uri="{28A0092B-C50C-407E-A947-70E740481C1C}">
                <a14:useLocalDpi xmlns:a14="http://schemas.microsoft.com/office/drawing/2010/main" val="0"/>
              </a:ext>
            </a:extLst>
          </a:blip>
          <a:srcRect t="6666"/>
          <a:stretch/>
        </p:blipFill>
        <p:spPr bwMode="auto">
          <a:xfrm>
            <a:off x="-1" y="-1"/>
            <a:ext cx="9144001" cy="6607277"/>
          </a:xfrm>
          <a:prstGeom prst="rect">
            <a:avLst/>
          </a:prstGeom>
          <a:noFill/>
          <a:extLst>
            <a:ext uri="{909E8E84-426E-40DD-AFC4-6F175D3DCCD1}">
              <a14:hiddenFill xmlns:a14="http://schemas.microsoft.com/office/drawing/2010/main">
                <a:solidFill>
                  <a:srgbClr val="FFFFFF"/>
                </a:solidFill>
              </a14:hiddenFill>
            </a:ext>
          </a:extLst>
        </p:spPr>
      </p:pic>
      <p:sp>
        <p:nvSpPr>
          <p:cNvPr id="3" name="Title 1"/>
          <p:cNvSpPr>
            <a:spLocks noGrp="1"/>
          </p:cNvSpPr>
          <p:nvPr>
            <p:ph type="title"/>
          </p:nvPr>
        </p:nvSpPr>
        <p:spPr>
          <a:xfrm>
            <a:off x="914400" y="5486400"/>
            <a:ext cx="7391400" cy="1143000"/>
          </a:xfrm>
        </p:spPr>
        <p:txBody>
          <a:bodyPr>
            <a:noAutofit/>
          </a:bodyPr>
          <a:lstStyle/>
          <a:p>
            <a:r>
              <a:rPr lang="en-US" sz="4800" b="1" dirty="0" smtClean="0">
                <a:solidFill>
                  <a:srgbClr val="006600"/>
                </a:solidFill>
                <a:latin typeface="Lucida Calligraphy" panose="03010101010101010101" pitchFamily="66" charset="0"/>
                <a:ea typeface="+mn-ea"/>
                <a:cs typeface="+mn-cs"/>
              </a:rPr>
              <a:t> who got connected with what brand ?</a:t>
            </a:r>
            <a:endParaRPr lang="en-US" sz="4800" b="1" dirty="0">
              <a:solidFill>
                <a:srgbClr val="006600"/>
              </a:solidFill>
              <a:latin typeface="Lucida Calligraphy" panose="03010101010101010101" pitchFamily="66" charset="0"/>
              <a:ea typeface="+mn-ea"/>
              <a:cs typeface="+mn-cs"/>
            </a:endParaRPr>
          </a:p>
        </p:txBody>
      </p:sp>
    </p:spTree>
    <p:extLst>
      <p:ext uri="{BB962C8B-B14F-4D97-AF65-F5344CB8AC3E}">
        <p14:creationId xmlns:p14="http://schemas.microsoft.com/office/powerpoint/2010/main" val="33334814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sz="3600" b="1" dirty="0" smtClean="0">
                <a:solidFill>
                  <a:srgbClr val="FF0000"/>
                </a:solidFill>
                <a:latin typeface="Lucida Calligraphy" panose="03010101010101010101" pitchFamily="66" charset="0"/>
              </a:rPr>
              <a:t>Segmentation &amp; profiling</a:t>
            </a:r>
            <a:endParaRPr lang="en-US" sz="3600" b="1" dirty="0">
              <a:solidFill>
                <a:srgbClr val="FF0000"/>
              </a:solidFill>
              <a:latin typeface="Lucida Calligraphy" panose="03010101010101010101" pitchFamily="66" charset="0"/>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01121869"/>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Hexagon 4"/>
          <p:cNvSpPr/>
          <p:nvPr/>
        </p:nvSpPr>
        <p:spPr>
          <a:xfrm>
            <a:off x="2057400" y="2641073"/>
            <a:ext cx="1868119" cy="1603564"/>
          </a:xfrm>
          <a:prstGeom prst="hexagon">
            <a:avLst>
              <a:gd name="adj" fmla="val 25000"/>
              <a:gd name="vf" fmla="val 115470"/>
            </a:avLst>
          </a:prstGeom>
          <a:blipFill>
            <a:blip r:embed="rId7">
              <a:extLst>
                <a:ext uri="{28A0092B-C50C-407E-A947-70E740481C1C}">
                  <a14:useLocalDpi xmlns:a14="http://schemas.microsoft.com/office/drawing/2010/main" val="0"/>
                </a:ext>
              </a:extLst>
            </a:blip>
            <a:srcRect/>
            <a:stretch>
              <a:fillRect t="-24000" b="-24000"/>
            </a:stretch>
          </a:blipFill>
        </p:spPr>
        <p:style>
          <a:lnRef idx="2">
            <a:schemeClr val="accent1">
              <a:hueOff val="0"/>
              <a:satOff val="0"/>
              <a:lumOff val="0"/>
              <a:alphaOff val="0"/>
            </a:schemeClr>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sp>
        <p:nvSpPr>
          <p:cNvPr id="7" name="Hexagon 6"/>
          <p:cNvSpPr/>
          <p:nvPr/>
        </p:nvSpPr>
        <p:spPr>
          <a:xfrm>
            <a:off x="5181600" y="4419600"/>
            <a:ext cx="1868119" cy="1603564"/>
          </a:xfrm>
          <a:prstGeom prst="hexagon">
            <a:avLst>
              <a:gd name="adj" fmla="val 25000"/>
              <a:gd name="vf" fmla="val 115470"/>
            </a:avLst>
          </a:prstGeom>
          <a:blipFill>
            <a:blip r:embed="rId8">
              <a:extLst>
                <a:ext uri="{28A0092B-C50C-407E-A947-70E740481C1C}">
                  <a14:useLocalDpi xmlns:a14="http://schemas.microsoft.com/office/drawing/2010/main" val="0"/>
                </a:ext>
              </a:extLst>
            </a:blip>
            <a:srcRect/>
            <a:stretch>
              <a:fillRect t="-37000" b="-37000"/>
            </a:stretch>
          </a:blipFill>
        </p:spPr>
        <p:style>
          <a:lnRef idx="2">
            <a:schemeClr val="accent1">
              <a:hueOff val="0"/>
              <a:satOff val="0"/>
              <a:lumOff val="0"/>
              <a:alphaOff val="0"/>
            </a:schemeClr>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sp>
        <p:nvSpPr>
          <p:cNvPr id="9" name="Hexagon 8"/>
          <p:cNvSpPr/>
          <p:nvPr/>
        </p:nvSpPr>
        <p:spPr>
          <a:xfrm>
            <a:off x="2018081" y="914400"/>
            <a:ext cx="1868119" cy="1603564"/>
          </a:xfrm>
          <a:prstGeom prst="hexagon">
            <a:avLst>
              <a:gd name="adj" fmla="val 25000"/>
              <a:gd name="vf" fmla="val 115470"/>
            </a:avLst>
          </a:prstGeom>
          <a:blipFill>
            <a:blip r:embed="rId9" cstate="print">
              <a:extLst>
                <a:ext uri="{28A0092B-C50C-407E-A947-70E740481C1C}">
                  <a14:useLocalDpi xmlns:a14="http://schemas.microsoft.com/office/drawing/2010/main" val="0"/>
                </a:ext>
              </a:extLst>
            </a:blip>
            <a:srcRect/>
            <a:stretch>
              <a:fillRect l="-2000" r="-2000"/>
            </a:stretch>
          </a:blipFill>
        </p:spPr>
        <p:style>
          <a:lnRef idx="2">
            <a:schemeClr val="accent5">
              <a:hueOff val="-6622584"/>
              <a:satOff val="26541"/>
              <a:lumOff val="5752"/>
              <a:alphaOff val="0"/>
            </a:schemeClr>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sp>
        <p:nvSpPr>
          <p:cNvPr id="10" name="Hexagon 9"/>
          <p:cNvSpPr/>
          <p:nvPr/>
        </p:nvSpPr>
        <p:spPr>
          <a:xfrm>
            <a:off x="6781800" y="5254436"/>
            <a:ext cx="1868119" cy="1603564"/>
          </a:xfrm>
          <a:prstGeom prst="hexagon">
            <a:avLst>
              <a:gd name="adj" fmla="val 25000"/>
              <a:gd name="vf" fmla="val 115470"/>
            </a:avLst>
          </a:prstGeom>
          <a:blipFill>
            <a:blip r:embed="rId10">
              <a:extLst>
                <a:ext uri="{28A0092B-C50C-407E-A947-70E740481C1C}">
                  <a14:useLocalDpi xmlns:a14="http://schemas.microsoft.com/office/drawing/2010/main" val="0"/>
                </a:ext>
              </a:extLst>
            </a:blip>
            <a:srcRect/>
            <a:stretch>
              <a:fillRect t="-28000" b="-28000"/>
            </a:stretch>
          </a:blipFill>
        </p:spPr>
        <p:style>
          <a:lnRef idx="2">
            <a:schemeClr val="accent5">
              <a:hueOff val="-6622584"/>
              <a:satOff val="26541"/>
              <a:lumOff val="5752"/>
              <a:alphaOff val="0"/>
            </a:schemeClr>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sp>
        <p:nvSpPr>
          <p:cNvPr id="11" name="Hexagon 10"/>
          <p:cNvSpPr/>
          <p:nvPr/>
        </p:nvSpPr>
        <p:spPr>
          <a:xfrm>
            <a:off x="2438400" y="953814"/>
            <a:ext cx="218084" cy="188056"/>
          </a:xfrm>
          <a:prstGeom prst="hexagon">
            <a:avLst>
              <a:gd name="adj" fmla="val 25000"/>
              <a:gd name="vf" fmla="val 115470"/>
            </a:avLst>
          </a:prstGeom>
          <a:blipFill rotWithShape="0">
            <a:blip r:embed="rId11"/>
            <a:stretch>
              <a:fillRect/>
            </a:stretch>
          </a:blipFill>
        </p:spPr>
        <p:style>
          <a:lnRef idx="2">
            <a:schemeClr val="accent5">
              <a:hueOff val="-7095626"/>
              <a:satOff val="28436"/>
              <a:lumOff val="6163"/>
              <a:alphaOff val="0"/>
            </a:schemeClr>
          </a:lnRef>
          <a:fillRef idx="1">
            <a:scrgbClr r="0" g="0" b="0"/>
          </a:fillRef>
          <a:effectRef idx="0">
            <a:schemeClr val="lt1">
              <a:hueOff val="0"/>
              <a:satOff val="0"/>
              <a:lumOff val="0"/>
              <a:alphaOff val="0"/>
            </a:schemeClr>
          </a:effectRef>
          <a:fontRef idx="minor">
            <a:schemeClr val="dk1">
              <a:hueOff val="0"/>
              <a:satOff val="0"/>
              <a:lumOff val="0"/>
              <a:alphaOff val="0"/>
            </a:schemeClr>
          </a:fontRef>
        </p:style>
      </p:sp>
      <p:grpSp>
        <p:nvGrpSpPr>
          <p:cNvPr id="8" name="Group 7"/>
          <p:cNvGrpSpPr/>
          <p:nvPr/>
        </p:nvGrpSpPr>
        <p:grpSpPr>
          <a:xfrm>
            <a:off x="18143" y="914400"/>
            <a:ext cx="9144000" cy="5943600"/>
            <a:chOff x="0" y="914400"/>
            <a:chExt cx="9144000" cy="5943600"/>
          </a:xfrm>
        </p:grpSpPr>
        <p:pic>
          <p:nvPicPr>
            <p:cNvPr id="33794" name="Picture 2"/>
            <p:cNvPicPr>
              <a:picLocks noChangeAspect="1" noChangeArrowheads="1"/>
            </p:cNvPicPr>
            <p:nvPr/>
          </p:nvPicPr>
          <p:blipFill rotWithShape="1">
            <a:blip r:embed="rId12">
              <a:extLst>
                <a:ext uri="{28A0092B-C50C-407E-A947-70E740481C1C}">
                  <a14:useLocalDpi xmlns:a14="http://schemas.microsoft.com/office/drawing/2010/main" val="0"/>
                </a:ext>
              </a:extLst>
            </a:blip>
            <a:srcRect l="16287" t="23730" r="17770" b="12778"/>
            <a:stretch/>
          </p:blipFill>
          <p:spPr bwMode="auto">
            <a:xfrm>
              <a:off x="0" y="1069931"/>
              <a:ext cx="9144000" cy="49498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2286000" y="914400"/>
              <a:ext cx="1600200" cy="381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5410200" y="5829300"/>
              <a:ext cx="3352800" cy="10287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208971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5362" name="Picture 2" descr="C:\Users\nuwanr\Desktop\May 2nd Pannala\EH Folder 12_13\old EH pics\PorkSau.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1999" y="3429000"/>
            <a:ext cx="1857375" cy="1852613"/>
          </a:xfrm>
          <a:prstGeom prst="rect">
            <a:avLst/>
          </a:prstGeom>
          <a:noFill/>
          <a:extLst>
            <a:ext uri="{909E8E84-426E-40DD-AFC4-6F175D3DCCD1}">
              <a14:hiddenFill xmlns:a14="http://schemas.microsoft.com/office/drawing/2010/main">
                <a:solidFill>
                  <a:srgbClr val="FFFFFF"/>
                </a:solidFill>
              </a14:hiddenFill>
            </a:ext>
          </a:extLst>
        </p:spPr>
      </p:pic>
      <p:pic>
        <p:nvPicPr>
          <p:cNvPr id="15363" name="Picture 3" descr="C:\Users\nuwanr\Desktop\May 2nd Pannala\EH Folder 12_13\old EH pics\DSCF0043.t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533400"/>
            <a:ext cx="4576763" cy="448151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bangras-hero-range.jpg"/>
          <p:cNvPicPr>
            <a:picLocks noChangeAspect="1"/>
          </p:cNvPicPr>
          <p:nvPr/>
        </p:nvPicPr>
        <p:blipFill>
          <a:blip r:embed="rId4" cstate="print"/>
          <a:srcRect l="5733" r="5081" b="4444"/>
          <a:stretch>
            <a:fillRect/>
          </a:stretch>
        </p:blipFill>
        <p:spPr>
          <a:xfrm>
            <a:off x="0" y="0"/>
            <a:ext cx="9144000" cy="5617028"/>
          </a:xfrm>
          <a:prstGeom prst="rect">
            <a:avLst/>
          </a:prstGeom>
        </p:spPr>
      </p:pic>
      <p:sp>
        <p:nvSpPr>
          <p:cNvPr id="7" name="Title 1"/>
          <p:cNvSpPr txBox="1">
            <a:spLocks/>
          </p:cNvSpPr>
          <p:nvPr/>
        </p:nvSpPr>
        <p:spPr>
          <a:xfrm>
            <a:off x="609600" y="5638800"/>
            <a:ext cx="8229600" cy="1143000"/>
          </a:xfrm>
          <a:prstGeom prst="rect">
            <a:avLst/>
          </a:prstGeom>
        </p:spPr>
        <p:txBody>
          <a:bodyPr vert="horz" lIns="91440" tIns="45720" rIns="91440" bIns="45720" rtlCol="0" anchor="ctr">
            <a:normAutofit fontScale="82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4800" dirty="0" smtClean="0">
                <a:solidFill>
                  <a:schemeClr val="bg1"/>
                </a:solidFill>
                <a:latin typeface="Lucida Calligraphy" panose="03010101010101010101" pitchFamily="66" charset="0"/>
              </a:rPr>
              <a:t>Secret of an unmatchable, legendary Succulent taste!</a:t>
            </a:r>
            <a:endParaRPr lang="en-US" dirty="0">
              <a:solidFill>
                <a:schemeClr val="bg1"/>
              </a:solidFill>
            </a:endParaRPr>
          </a:p>
        </p:txBody>
      </p:sp>
    </p:spTree>
    <p:extLst>
      <p:ext uri="{BB962C8B-B14F-4D97-AF65-F5344CB8AC3E}">
        <p14:creationId xmlns:p14="http://schemas.microsoft.com/office/powerpoint/2010/main" val="25110075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sz="3600" b="1" dirty="0" smtClean="0">
                <a:solidFill>
                  <a:srgbClr val="FF0000"/>
                </a:solidFill>
                <a:latin typeface="Lucida Calligraphy" panose="03010101010101010101" pitchFamily="66" charset="0"/>
              </a:rPr>
              <a:t>Rejuvenation </a:t>
            </a:r>
            <a:endParaRPr lang="en-US" sz="3600" b="1" dirty="0">
              <a:solidFill>
                <a:srgbClr val="FF0000"/>
              </a:solidFill>
              <a:latin typeface="Lucida Calligraphy" panose="03010101010101010101" pitchFamily="66" charset="0"/>
            </a:endParaRPr>
          </a:p>
        </p:txBody>
      </p:sp>
      <p:pic>
        <p:nvPicPr>
          <p:cNvPr id="4" name="Picture 2" descr="C:\Users\nuwanr\Desktop\Temp\visual pack\EH Visual Pack\Seasonal Calendar\Calendar 2012 All Pages-07.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7425" t="36060" r="30797" b="39631"/>
          <a:stretch/>
        </p:blipFill>
        <p:spPr bwMode="auto">
          <a:xfrm>
            <a:off x="5029200" y="3976014"/>
            <a:ext cx="4114800" cy="272958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5" name="Picture 2" descr="C:\Users\nuwanr\Desktop\EH Folder 12_13\old EH pics\chickenSau.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4114800"/>
            <a:ext cx="2667000" cy="267383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6" name="Picture 3" descr="C:\Users\nuwanr\Desktop\EH Folder 12_13\old EH pics\DSCF0043.ti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5800" y="1447800"/>
            <a:ext cx="2660073" cy="2604712"/>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3"/>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5229" b="5290"/>
          <a:stretch/>
        </p:blipFill>
        <p:spPr bwMode="auto">
          <a:xfrm rot="515905">
            <a:off x="5895206" y="1652290"/>
            <a:ext cx="2114017" cy="2087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ight Arrow 7"/>
          <p:cNvSpPr/>
          <p:nvPr/>
        </p:nvSpPr>
        <p:spPr>
          <a:xfrm>
            <a:off x="3733800" y="3276600"/>
            <a:ext cx="1295400" cy="1145779"/>
          </a:xfrm>
          <a:prstGeom prst="rightArrow">
            <a:avLst/>
          </a:prstGeom>
          <a:solidFill>
            <a:srgbClr val="33CC33"/>
          </a:solidFill>
          <a:ln>
            <a:solidFill>
              <a:srgbClr val="33CC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302865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emersondirect.files.wordpress.com/2012/02/wt.jpg?w=50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14525" y="1524000"/>
            <a:ext cx="4714875" cy="3505200"/>
          </a:xfrm>
          <a:prstGeom prst="rect">
            <a:avLst/>
          </a:prstGeom>
          <a:noFill/>
          <a:extLst>
            <a:ext uri="{909E8E84-426E-40DD-AFC4-6F175D3DCCD1}">
              <a14:hiddenFill xmlns:a14="http://schemas.microsoft.com/office/drawing/2010/main">
                <a:solidFill>
                  <a:srgbClr val="FFFFFF"/>
                </a:solidFill>
              </a14:hiddenFill>
            </a:ext>
          </a:extLst>
        </p:spPr>
      </p:pic>
      <p:sp>
        <p:nvSpPr>
          <p:cNvPr id="3" name="Title 1"/>
          <p:cNvSpPr>
            <a:spLocks noGrp="1"/>
          </p:cNvSpPr>
          <p:nvPr>
            <p:ph type="title"/>
          </p:nvPr>
        </p:nvSpPr>
        <p:spPr>
          <a:xfrm>
            <a:off x="457200" y="0"/>
            <a:ext cx="8229600" cy="1143000"/>
          </a:xfrm>
        </p:spPr>
        <p:txBody>
          <a:bodyPr>
            <a:normAutofit/>
          </a:bodyPr>
          <a:lstStyle/>
          <a:p>
            <a:r>
              <a:rPr lang="en-US" sz="3600" b="1" dirty="0" smtClean="0">
                <a:solidFill>
                  <a:srgbClr val="002060"/>
                </a:solidFill>
                <a:latin typeface="Lucida Calligraphy" panose="03010101010101010101" pitchFamily="66" charset="0"/>
              </a:rPr>
              <a:t>Gen Y &amp; Z teach us Marketing! </a:t>
            </a:r>
            <a:r>
              <a:rPr lang="en-US" sz="3600" b="1" dirty="0" smtClean="0">
                <a:solidFill>
                  <a:srgbClr val="002060"/>
                </a:solidFill>
                <a:latin typeface="Lucida Calligraphy" panose="03010101010101010101" pitchFamily="66" charset="0"/>
                <a:sym typeface="Wingdings" panose="05000000000000000000" pitchFamily="2" charset="2"/>
              </a:rPr>
              <a:t></a:t>
            </a:r>
            <a:endParaRPr lang="en-US" sz="3600" b="1" dirty="0">
              <a:solidFill>
                <a:srgbClr val="002060"/>
              </a:solidFill>
              <a:latin typeface="Lucida Calligraphy" panose="03010101010101010101" pitchFamily="66" charset="0"/>
            </a:endParaRPr>
          </a:p>
        </p:txBody>
      </p:sp>
      <p:sp>
        <p:nvSpPr>
          <p:cNvPr id="4" name="Title 1"/>
          <p:cNvSpPr txBox="1">
            <a:spLocks/>
          </p:cNvSpPr>
          <p:nvPr/>
        </p:nvSpPr>
        <p:spPr>
          <a:xfrm>
            <a:off x="0" y="5715000"/>
            <a:ext cx="91440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600" b="1" dirty="0" smtClean="0">
                <a:solidFill>
                  <a:srgbClr val="7030A0"/>
                </a:solidFill>
                <a:latin typeface="Lucida Calligraphy" panose="03010101010101010101" pitchFamily="66" charset="0"/>
              </a:rPr>
              <a:t>BUT..   Had to crack the INSIGHT!</a:t>
            </a:r>
            <a:endParaRPr lang="en-US" sz="3600" b="1" dirty="0">
              <a:solidFill>
                <a:srgbClr val="7030A0"/>
              </a:solidFill>
              <a:latin typeface="Lucida Calligraphy" panose="03010101010101010101" pitchFamily="66" charset="0"/>
            </a:endParaRPr>
          </a:p>
        </p:txBody>
      </p:sp>
    </p:spTree>
    <p:extLst>
      <p:ext uri="{BB962C8B-B14F-4D97-AF65-F5344CB8AC3E}">
        <p14:creationId xmlns:p14="http://schemas.microsoft.com/office/powerpoint/2010/main" val="2610462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ext uri="{D42A27DB-BD31-4B8C-83A1-F6EECF244321}">
                <p14:modId xmlns:p14="http://schemas.microsoft.com/office/powerpoint/2010/main" val="3759775161"/>
              </p:ext>
            </p:extLst>
          </p:nvPr>
        </p:nvGraphicFramePr>
        <p:xfrm>
          <a:off x="0" y="0"/>
          <a:ext cx="9144000" cy="6629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9" name="Picture 2" descr="C:\Users\nuwanr\Desktop\SLIM BE\PPT Material\images.jpg"/>
          <p:cNvPicPr>
            <a:picLocks noChangeAspect="1" noChangeArrowheads="1"/>
          </p:cNvPicPr>
          <p:nvPr/>
        </p:nvPicPr>
        <p:blipFill rotWithShape="1">
          <a:blip r:embed="rId7">
            <a:extLst>
              <a:ext uri="{28A0092B-C50C-407E-A947-70E740481C1C}">
                <a14:useLocalDpi xmlns:a14="http://schemas.microsoft.com/office/drawing/2010/main" val="0"/>
              </a:ext>
            </a:extLst>
          </a:blip>
          <a:srcRect t="25000" b="28125"/>
          <a:stretch/>
        </p:blipFill>
        <p:spPr bwMode="auto">
          <a:xfrm>
            <a:off x="3352800" y="2743200"/>
            <a:ext cx="2438400" cy="114300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C:\Users\nuwanr\Desktop\SLIM BE\PPT Material\Sri-lankan-model-and-actor-madura-priyadarshana-peiris-36.jp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t="3142"/>
          <a:stretch/>
        </p:blipFill>
        <p:spPr bwMode="auto">
          <a:xfrm>
            <a:off x="7689046" y="4724399"/>
            <a:ext cx="1454953" cy="21128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10508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http://completesavingsuk.files.wordpress.com/2013/01/home_shop.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8800" y="0"/>
            <a:ext cx="9855200" cy="73914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457200" y="0"/>
            <a:ext cx="8229600" cy="1143000"/>
          </a:xfrm>
        </p:spPr>
        <p:txBody>
          <a:bodyPr>
            <a:normAutofit/>
          </a:bodyPr>
          <a:lstStyle/>
          <a:p>
            <a:r>
              <a:rPr lang="en-US" sz="3600" b="1" dirty="0">
                <a:solidFill>
                  <a:srgbClr val="FF0000"/>
                </a:solidFill>
                <a:latin typeface="Lucida Calligraphy" panose="03010101010101010101" pitchFamily="66" charset="0"/>
              </a:rPr>
              <a:t>We Gave… What They Wanted</a:t>
            </a:r>
          </a:p>
        </p:txBody>
      </p:sp>
      <p:pic>
        <p:nvPicPr>
          <p:cNvPr id="4" name="Picture 4" descr="http://socialbarrel.seermarketingpty.netdna-cdn.com/wp-content/uploads/2013/07/facebook-powe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881743"/>
            <a:ext cx="9042720" cy="5715000"/>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5" name="Title 1"/>
          <p:cNvSpPr txBox="1">
            <a:spLocks/>
          </p:cNvSpPr>
          <p:nvPr/>
        </p:nvSpPr>
        <p:spPr>
          <a:xfrm>
            <a:off x="381000" y="6172200"/>
            <a:ext cx="8305800" cy="10668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200" b="1" dirty="0" smtClean="0">
                <a:solidFill>
                  <a:srgbClr val="FF0000"/>
                </a:solidFill>
                <a:latin typeface="Lucida Calligraphy" panose="03010101010101010101" pitchFamily="66" charset="0"/>
              </a:rPr>
              <a:t>Social Media Fanatics!</a:t>
            </a:r>
            <a:endParaRPr lang="en-US" sz="3200" b="1" dirty="0">
              <a:solidFill>
                <a:srgbClr val="FF0000"/>
              </a:solidFill>
              <a:latin typeface="Lucida Calligraphy" panose="03010101010101010101" pitchFamily="66" charset="0"/>
            </a:endParaRPr>
          </a:p>
        </p:txBody>
      </p:sp>
    </p:spTree>
    <p:extLst>
      <p:ext uri="{BB962C8B-B14F-4D97-AF65-F5344CB8AC3E}">
        <p14:creationId xmlns:p14="http://schemas.microsoft.com/office/powerpoint/2010/main" val="27759965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971800" y="731837"/>
            <a:ext cx="5715000" cy="5668963"/>
          </a:xfrm>
        </p:spPr>
        <p:txBody>
          <a:bodyPr/>
          <a:lstStyle/>
          <a:p>
            <a:pPr marL="0" indent="0" algn="ctr">
              <a:lnSpc>
                <a:spcPct val="150000"/>
              </a:lnSpc>
              <a:buNone/>
            </a:pPr>
            <a:r>
              <a:rPr lang="en-US" sz="3600" b="1" dirty="0">
                <a:solidFill>
                  <a:srgbClr val="33CC33"/>
                </a:solidFill>
                <a:latin typeface="Lucida Calligraphy" panose="03010101010101010101" pitchFamily="66" charset="0"/>
                <a:ea typeface="+mj-ea"/>
                <a:cs typeface="+mj-cs"/>
              </a:rPr>
              <a:t>Social Media Platform </a:t>
            </a:r>
            <a:r>
              <a:rPr lang="en-US" sz="3600" b="1" dirty="0" smtClean="0">
                <a:solidFill>
                  <a:srgbClr val="33CC33"/>
                </a:solidFill>
                <a:latin typeface="Lucida Calligraphy" panose="03010101010101010101" pitchFamily="66" charset="0"/>
                <a:ea typeface="+mj-ea"/>
                <a:cs typeface="+mj-cs"/>
              </a:rPr>
              <a:t>first time </a:t>
            </a:r>
            <a:r>
              <a:rPr lang="en-US" sz="3600" b="1" dirty="0">
                <a:solidFill>
                  <a:srgbClr val="33CC33"/>
                </a:solidFill>
                <a:latin typeface="Lucida Calligraphy" panose="03010101010101010101" pitchFamily="66" charset="0"/>
                <a:ea typeface="+mj-ea"/>
                <a:cs typeface="+mj-cs"/>
              </a:rPr>
              <a:t>in </a:t>
            </a:r>
            <a:endParaRPr lang="en-US" sz="3600" b="1" dirty="0" smtClean="0">
              <a:solidFill>
                <a:srgbClr val="33CC33"/>
              </a:solidFill>
              <a:latin typeface="Lucida Calligraphy" panose="03010101010101010101" pitchFamily="66" charset="0"/>
              <a:ea typeface="+mj-ea"/>
              <a:cs typeface="+mj-cs"/>
            </a:endParaRPr>
          </a:p>
          <a:p>
            <a:pPr marL="0" indent="0" algn="ctr">
              <a:lnSpc>
                <a:spcPct val="150000"/>
              </a:lnSpc>
              <a:buNone/>
            </a:pPr>
            <a:r>
              <a:rPr lang="en-US" sz="3600" b="1" dirty="0" smtClean="0">
                <a:solidFill>
                  <a:srgbClr val="33CC33"/>
                </a:solidFill>
                <a:latin typeface="Lucida Calligraphy" panose="03010101010101010101" pitchFamily="66" charset="0"/>
                <a:ea typeface="+mj-ea"/>
                <a:cs typeface="+mj-cs"/>
              </a:rPr>
              <a:t>Sri </a:t>
            </a:r>
            <a:r>
              <a:rPr lang="en-US" sz="3600" b="1" dirty="0">
                <a:solidFill>
                  <a:srgbClr val="33CC33"/>
                </a:solidFill>
                <a:latin typeface="Lucida Calligraphy" panose="03010101010101010101" pitchFamily="66" charset="0"/>
                <a:ea typeface="+mj-ea"/>
                <a:cs typeface="+mj-cs"/>
              </a:rPr>
              <a:t>Lanka </a:t>
            </a:r>
          </a:p>
          <a:p>
            <a:pPr marL="0" indent="0" algn="ctr">
              <a:lnSpc>
                <a:spcPct val="150000"/>
              </a:lnSpc>
              <a:buNone/>
            </a:pPr>
            <a:r>
              <a:rPr lang="en-US" sz="3600" b="1" dirty="0">
                <a:solidFill>
                  <a:srgbClr val="33CC33"/>
                </a:solidFill>
                <a:latin typeface="Lucida Calligraphy" panose="03010101010101010101" pitchFamily="66" charset="0"/>
                <a:ea typeface="+mj-ea"/>
                <a:cs typeface="+mj-cs"/>
              </a:rPr>
              <a:t>for a Sausage Brand </a:t>
            </a:r>
            <a:r>
              <a:rPr lang="en-US" sz="6000" b="1" dirty="0">
                <a:solidFill>
                  <a:srgbClr val="FF0000"/>
                </a:solidFill>
                <a:latin typeface="Segoe Print" panose="02000600000000000000" pitchFamily="2" charset="0"/>
                <a:ea typeface="+mj-ea"/>
                <a:cs typeface="+mj-cs"/>
              </a:rPr>
              <a:t>secrets.lk</a:t>
            </a:r>
          </a:p>
          <a:p>
            <a:pPr algn="ctr">
              <a:lnSpc>
                <a:spcPct val="150000"/>
              </a:lnSpc>
            </a:pPr>
            <a:endParaRPr lang="en-US" dirty="0"/>
          </a:p>
        </p:txBody>
      </p:sp>
      <p:pic>
        <p:nvPicPr>
          <p:cNvPr id="215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29718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574038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068630" y="6488668"/>
            <a:ext cx="3648628" cy="369332"/>
          </a:xfrm>
          <a:prstGeom prst="rect">
            <a:avLst/>
          </a:prstGeom>
          <a:noFill/>
        </p:spPr>
        <p:txBody>
          <a:bodyPr wrap="none" rtlCol="0">
            <a:spAutoFit/>
          </a:bodyPr>
          <a:lstStyle/>
          <a:p>
            <a:r>
              <a:rPr lang="en-US" dirty="0"/>
              <a:t>Source : Sameera </a:t>
            </a:r>
            <a:r>
              <a:rPr lang="en-US" dirty="0" err="1"/>
              <a:t>Ranathunga</a:t>
            </a:r>
            <a:r>
              <a:rPr lang="en-US" dirty="0"/>
              <a:t> (</a:t>
            </a:r>
            <a:r>
              <a:rPr lang="en-US" dirty="0" smtClean="0"/>
              <a:t>2009)</a:t>
            </a:r>
            <a:endParaRPr lang="en-US" dirty="0"/>
          </a:p>
        </p:txBody>
      </p:sp>
      <p:sp>
        <p:nvSpPr>
          <p:cNvPr id="6" name="Rectangle 5"/>
          <p:cNvSpPr/>
          <p:nvPr/>
        </p:nvSpPr>
        <p:spPr>
          <a:xfrm>
            <a:off x="2438400" y="1447800"/>
            <a:ext cx="1371600" cy="30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5"/>
          <p:cNvPicPr>
            <a:picLocks noChangeAspect="1" noChangeArrowheads="1"/>
          </p:cNvPicPr>
          <p:nvPr/>
        </p:nvPicPr>
        <p:blipFill rotWithShape="1">
          <a:blip r:embed="rId2">
            <a:extLst>
              <a:ext uri="{28A0092B-C50C-407E-A947-70E740481C1C}">
                <a14:useLocalDpi xmlns:a14="http://schemas.microsoft.com/office/drawing/2010/main" val="0"/>
              </a:ext>
            </a:extLst>
          </a:blip>
          <a:srcRect l="30677" t="48833" r="49299" b="24613"/>
          <a:stretch/>
        </p:blipFill>
        <p:spPr bwMode="auto">
          <a:xfrm>
            <a:off x="1676400" y="0"/>
            <a:ext cx="2667000" cy="19884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304800" y="457200"/>
            <a:ext cx="8229600" cy="1143000"/>
          </a:xfrm>
        </p:spPr>
        <p:txBody>
          <a:bodyPr/>
          <a:lstStyle/>
          <a:p>
            <a:pPr algn="r"/>
            <a:r>
              <a:rPr lang="en-US" dirty="0">
                <a:solidFill>
                  <a:srgbClr val="002060"/>
                </a:solidFill>
                <a:latin typeface="Lucida Calligraphy" panose="03010101010101010101" pitchFamily="66" charset="0"/>
              </a:rPr>
              <a:t>i</a:t>
            </a:r>
            <a:r>
              <a:rPr lang="en-US" dirty="0" smtClean="0">
                <a:solidFill>
                  <a:srgbClr val="002060"/>
                </a:solidFill>
                <a:latin typeface="Lucida Calligraphy" panose="03010101010101010101" pitchFamily="66" charset="0"/>
              </a:rPr>
              <a:t>n Sri Lanka</a:t>
            </a:r>
            <a:endParaRPr lang="en-US" dirty="0">
              <a:solidFill>
                <a:srgbClr val="002060"/>
              </a:solidFill>
              <a:latin typeface="Lucida Calligraphy" panose="03010101010101010101" pitchFamily="66" charset="0"/>
            </a:endParaRPr>
          </a:p>
        </p:txBody>
      </p:sp>
      <p:graphicFrame>
        <p:nvGraphicFramePr>
          <p:cNvPr id="4" name="Diagram 3"/>
          <p:cNvGraphicFramePr/>
          <p:nvPr>
            <p:extLst>
              <p:ext uri="{D42A27DB-BD31-4B8C-83A1-F6EECF244321}">
                <p14:modId xmlns:p14="http://schemas.microsoft.com/office/powerpoint/2010/main" val="274907999"/>
              </p:ext>
            </p:extLst>
          </p:nvPr>
        </p:nvGraphicFramePr>
        <p:xfrm>
          <a:off x="0" y="609600"/>
          <a:ext cx="9144000" cy="6858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029504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4340" name="Picture 4" descr="http://resources0.news.com.au/images/2012/11/27/1226524/769996-secre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3"/>
          </a:xfrm>
          <a:prstGeom prst="rect">
            <a:avLst/>
          </a:prstGeom>
          <a:noFill/>
          <a:extLst>
            <a:ext uri="{909E8E84-426E-40DD-AFC4-6F175D3DCCD1}">
              <a14:hiddenFill xmlns:a14="http://schemas.microsoft.com/office/drawing/2010/main">
                <a:solidFill>
                  <a:srgbClr val="FFFFFF"/>
                </a:solidFill>
              </a14:hiddenFill>
            </a:ext>
          </a:extLst>
        </p:spPr>
      </p:pic>
      <p:sp>
        <p:nvSpPr>
          <p:cNvPr id="6" name="Title 1"/>
          <p:cNvSpPr txBox="1">
            <a:spLocks/>
          </p:cNvSpPr>
          <p:nvPr/>
        </p:nvSpPr>
        <p:spPr>
          <a:xfrm>
            <a:off x="0" y="76200"/>
            <a:ext cx="4038600" cy="2590800"/>
          </a:xfrm>
          <a:prstGeom prst="rect">
            <a:avLst/>
          </a:prstGeom>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solidFill>
                  <a:srgbClr val="002060"/>
                </a:solidFill>
                <a:latin typeface="Lucida Calligraphy" panose="03010101010101010101" pitchFamily="66" charset="0"/>
              </a:rPr>
              <a:t>Unrevealing</a:t>
            </a:r>
          </a:p>
          <a:p>
            <a:r>
              <a:rPr lang="en-US" dirty="0" smtClean="0">
                <a:solidFill>
                  <a:srgbClr val="002060"/>
                </a:solidFill>
                <a:latin typeface="Lucida Calligraphy" panose="03010101010101010101" pitchFamily="66" charset="0"/>
              </a:rPr>
              <a:t> the </a:t>
            </a:r>
          </a:p>
          <a:p>
            <a:r>
              <a:rPr lang="en-US" dirty="0" smtClean="0">
                <a:solidFill>
                  <a:srgbClr val="002060"/>
                </a:solidFill>
                <a:latin typeface="Lucida Calligraphy" panose="03010101010101010101" pitchFamily="66" charset="0"/>
              </a:rPr>
              <a:t>Secret..</a:t>
            </a:r>
            <a:endParaRPr lang="en-US" dirty="0">
              <a:solidFill>
                <a:srgbClr val="002060"/>
              </a:solidFill>
              <a:latin typeface="Lucida Calligraphy" panose="03010101010101010101" pitchFamily="66" charset="0"/>
            </a:endParaRPr>
          </a:p>
        </p:txBody>
      </p:sp>
    </p:spTree>
    <p:extLst>
      <p:ext uri="{BB962C8B-B14F-4D97-AF65-F5344CB8AC3E}">
        <p14:creationId xmlns:p14="http://schemas.microsoft.com/office/powerpoint/2010/main" val="1745272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7" name="Picture 9"/>
          <p:cNvPicPr>
            <a:picLocks noChangeAspect="1" noChangeArrowheads="1"/>
          </p:cNvPicPr>
          <p:nvPr/>
        </p:nvPicPr>
        <p:blipFill rotWithShape="1">
          <a:blip r:embed="rId2">
            <a:extLst>
              <a:ext uri="{28A0092B-C50C-407E-A947-70E740481C1C}">
                <a14:useLocalDpi xmlns:a14="http://schemas.microsoft.com/office/drawing/2010/main" val="0"/>
              </a:ext>
            </a:extLst>
          </a:blip>
          <a:srcRect l="22112" t="34673" r="47880" b="26041"/>
          <a:stretch/>
        </p:blipFill>
        <p:spPr bwMode="auto">
          <a:xfrm>
            <a:off x="2270930" y="1752600"/>
            <a:ext cx="3520270" cy="25911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295" name="Picture 7"/>
          <p:cNvPicPr>
            <a:picLocks noChangeAspect="1" noChangeArrowheads="1"/>
          </p:cNvPicPr>
          <p:nvPr/>
        </p:nvPicPr>
        <p:blipFill rotWithShape="1">
          <a:blip r:embed="rId3">
            <a:extLst>
              <a:ext uri="{28A0092B-C50C-407E-A947-70E740481C1C}">
                <a14:useLocalDpi xmlns:a14="http://schemas.microsoft.com/office/drawing/2010/main" val="0"/>
              </a:ext>
            </a:extLst>
          </a:blip>
          <a:srcRect l="6160" t="41617" r="80008" b="40980"/>
          <a:stretch/>
        </p:blipFill>
        <p:spPr bwMode="auto">
          <a:xfrm>
            <a:off x="2514600" y="-152400"/>
            <a:ext cx="2693182" cy="1905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290"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5689" t="17262" r="63076" b="27525"/>
          <a:stretch/>
        </p:blipFill>
        <p:spPr bwMode="auto">
          <a:xfrm>
            <a:off x="5181600" y="-76200"/>
            <a:ext cx="4319573" cy="4292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292" name="Picture 4"/>
          <p:cNvPicPr>
            <a:picLocks noChangeAspect="1" noChangeArrowheads="1"/>
          </p:cNvPicPr>
          <p:nvPr/>
        </p:nvPicPr>
        <p:blipFill rotWithShape="1">
          <a:blip r:embed="rId5">
            <a:extLst>
              <a:ext uri="{28A0092B-C50C-407E-A947-70E740481C1C}">
                <a14:useLocalDpi xmlns:a14="http://schemas.microsoft.com/office/drawing/2010/main" val="0"/>
              </a:ext>
            </a:extLst>
          </a:blip>
          <a:srcRect l="6606" t="25753" r="31593" b="7192"/>
          <a:stretch/>
        </p:blipFill>
        <p:spPr bwMode="auto">
          <a:xfrm>
            <a:off x="1905000" y="4191330"/>
            <a:ext cx="4621229" cy="28190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293" name="Picture 5"/>
          <p:cNvPicPr>
            <a:picLocks noChangeAspect="1" noChangeArrowheads="1"/>
          </p:cNvPicPr>
          <p:nvPr/>
        </p:nvPicPr>
        <p:blipFill rotWithShape="1">
          <a:blip r:embed="rId6">
            <a:extLst>
              <a:ext uri="{28A0092B-C50C-407E-A947-70E740481C1C}">
                <a14:useLocalDpi xmlns:a14="http://schemas.microsoft.com/office/drawing/2010/main" val="0"/>
              </a:ext>
            </a:extLst>
          </a:blip>
          <a:srcRect l="23398" t="17361" r="46280" b="17361"/>
          <a:stretch/>
        </p:blipFill>
        <p:spPr bwMode="auto">
          <a:xfrm>
            <a:off x="0" y="3429000"/>
            <a:ext cx="2896010" cy="3505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294" name="Picture 6"/>
          <p:cNvPicPr>
            <a:picLocks noChangeAspect="1" noChangeArrowheads="1"/>
          </p:cNvPicPr>
          <p:nvPr/>
        </p:nvPicPr>
        <p:blipFill rotWithShape="1">
          <a:blip r:embed="rId7">
            <a:extLst>
              <a:ext uri="{28A0092B-C50C-407E-A947-70E740481C1C}">
                <a14:useLocalDpi xmlns:a14="http://schemas.microsoft.com/office/drawing/2010/main" val="0"/>
              </a:ext>
            </a:extLst>
          </a:blip>
          <a:srcRect l="24500" t="25245" r="41002" b="25785"/>
          <a:stretch/>
        </p:blipFill>
        <p:spPr bwMode="auto">
          <a:xfrm>
            <a:off x="5867400" y="4115130"/>
            <a:ext cx="3532172" cy="28190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291" name="Picture 3"/>
          <p:cNvPicPr>
            <a:picLocks noChangeAspect="1" noChangeArrowheads="1"/>
          </p:cNvPicPr>
          <p:nvPr/>
        </p:nvPicPr>
        <p:blipFill rotWithShape="1">
          <a:blip r:embed="rId8">
            <a:extLst>
              <a:ext uri="{28A0092B-C50C-407E-A947-70E740481C1C}">
                <a14:useLocalDpi xmlns:a14="http://schemas.microsoft.com/office/drawing/2010/main" val="0"/>
              </a:ext>
            </a:extLst>
          </a:blip>
          <a:srcRect l="6271" t="15426" r="64279" b="7193"/>
          <a:stretch/>
        </p:blipFill>
        <p:spPr bwMode="auto">
          <a:xfrm>
            <a:off x="0" y="-76199"/>
            <a:ext cx="2905980" cy="42929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92021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6148" name="Picture 4" descr="https://fbcdn-sphotos-e-a.akamaihd.net/hphotos-ak-prn1/t1.0-9/1002054_437215786406771_562451576_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3388660"/>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descr="https://fbcdn-sphotos-c-a.akamaihd.net/hphotos-ak-ash3/t1.0-9/528314_437223353072681_30548845_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388660"/>
            <a:ext cx="9361708" cy="3469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306571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1268" name="Picture 4" descr="https://fbcdn-sphotos-a-a.akamaihd.net/hphotos-ak-ash2/t1.0-9/402828_298095686985449_2048479177_n.jpg"/>
          <p:cNvPicPr>
            <a:picLocks noChangeAspect="1" noChangeArrowheads="1"/>
          </p:cNvPicPr>
          <p:nvPr/>
        </p:nvPicPr>
        <p:blipFill rotWithShape="1">
          <a:blip r:embed="rId2">
            <a:extLst>
              <a:ext uri="{28A0092B-C50C-407E-A947-70E740481C1C}">
                <a14:useLocalDpi xmlns:a14="http://schemas.microsoft.com/office/drawing/2010/main" val="0"/>
              </a:ext>
            </a:extLst>
          </a:blip>
          <a:srcRect r="21616"/>
          <a:stretch/>
        </p:blipFill>
        <p:spPr bwMode="auto">
          <a:xfrm>
            <a:off x="1143000" y="-5974"/>
            <a:ext cx="4800600" cy="4425574"/>
          </a:xfrm>
          <a:prstGeom prst="rect">
            <a:avLst/>
          </a:prstGeom>
          <a:noFill/>
          <a:extLst>
            <a:ext uri="{909E8E84-426E-40DD-AFC4-6F175D3DCCD1}">
              <a14:hiddenFill xmlns:a14="http://schemas.microsoft.com/office/drawing/2010/main">
                <a:solidFill>
                  <a:srgbClr val="FFFFFF"/>
                </a:solidFill>
              </a14:hiddenFill>
            </a:ext>
          </a:extLst>
        </p:spPr>
      </p:pic>
      <p:pic>
        <p:nvPicPr>
          <p:cNvPr id="11270" name="Picture 6" descr="https://fbcdn-sphotos-g-a.akamaihd.net/hphotos-ak-ash3/t1.0-9/528390_298100836984934_829364312_n.jpg"/>
          <p:cNvPicPr>
            <a:picLocks noChangeAspect="1" noChangeArrowheads="1"/>
          </p:cNvPicPr>
          <p:nvPr/>
        </p:nvPicPr>
        <p:blipFill rotWithShape="1">
          <a:blip r:embed="rId3">
            <a:extLst>
              <a:ext uri="{28A0092B-C50C-407E-A947-70E740481C1C}">
                <a14:useLocalDpi xmlns:a14="http://schemas.microsoft.com/office/drawing/2010/main" val="0"/>
              </a:ext>
            </a:extLst>
          </a:blip>
          <a:srcRect l="35892" r="6464"/>
          <a:stretch/>
        </p:blipFill>
        <p:spPr bwMode="auto">
          <a:xfrm>
            <a:off x="5746845" y="-1"/>
            <a:ext cx="3397155" cy="4398257"/>
          </a:xfrm>
          <a:prstGeom prst="rect">
            <a:avLst/>
          </a:prstGeom>
          <a:noFill/>
          <a:extLst>
            <a:ext uri="{909E8E84-426E-40DD-AFC4-6F175D3DCCD1}">
              <a14:hiddenFill xmlns:a14="http://schemas.microsoft.com/office/drawing/2010/main">
                <a:solidFill>
                  <a:srgbClr val="FFFFFF"/>
                </a:solidFill>
              </a14:hiddenFill>
            </a:ext>
          </a:extLst>
        </p:spPr>
      </p:pic>
      <p:pic>
        <p:nvPicPr>
          <p:cNvPr id="11266" name="Picture 2" descr="https://scontent-b-fra.xx.fbcdn.net/hphotos-frc3/t1.0-9/285638_298095620318789_40777423_n.jpg"/>
          <p:cNvPicPr>
            <a:picLocks noChangeAspect="1" noChangeArrowheads="1"/>
          </p:cNvPicPr>
          <p:nvPr/>
        </p:nvPicPr>
        <p:blipFill rotWithShape="1">
          <a:blip r:embed="rId4">
            <a:extLst>
              <a:ext uri="{28A0092B-C50C-407E-A947-70E740481C1C}">
                <a14:useLocalDpi xmlns:a14="http://schemas.microsoft.com/office/drawing/2010/main" val="0"/>
              </a:ext>
            </a:extLst>
          </a:blip>
          <a:srcRect l="23166" r="21973"/>
          <a:stretch/>
        </p:blipFill>
        <p:spPr bwMode="auto">
          <a:xfrm>
            <a:off x="0" y="6926"/>
            <a:ext cx="3228109" cy="4391331"/>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https://fbcdn-sphotos-h-a.akamaihd.net/hphotos-ak-snc7/293659_269592046502480_1687025324_n.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649" y="3429000"/>
            <a:ext cx="9157649" cy="3429000"/>
          </a:xfrm>
          <a:prstGeom prst="rect">
            <a:avLst/>
          </a:prstGeom>
          <a:noFill/>
          <a:ln>
            <a:solidFill>
              <a:srgbClr val="006600"/>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052343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7170" name="Picture 2" descr="Photo: The amazing family that came to collect the prize, after winning the legendary recipe competition. Congrats Roshni Yaheya!"/>
          <p:cNvPicPr>
            <a:picLocks noChangeAspect="1" noChangeArrowheads="1"/>
          </p:cNvPicPr>
          <p:nvPr/>
        </p:nvPicPr>
        <p:blipFill rotWithShape="1">
          <a:blip r:embed="rId2">
            <a:extLst>
              <a:ext uri="{28A0092B-C50C-407E-A947-70E740481C1C}">
                <a14:useLocalDpi xmlns:a14="http://schemas.microsoft.com/office/drawing/2010/main" val="0"/>
              </a:ext>
            </a:extLst>
          </a:blip>
          <a:srcRect t="5700"/>
          <a:stretch/>
        </p:blipFill>
        <p:spPr bwMode="auto">
          <a:xfrm>
            <a:off x="-20782" y="0"/>
            <a:ext cx="9164782" cy="4125710"/>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Photo: Win a prized cookbook by sharing your Elephant House Sausage recipes on our fan page!"/>
          <p:cNvPicPr>
            <a:picLocks noChangeAspect="1" noChangeArrowheads="1"/>
          </p:cNvPicPr>
          <p:nvPr/>
        </p:nvPicPr>
        <p:blipFill rotWithShape="1">
          <a:blip r:embed="rId3">
            <a:extLst>
              <a:ext uri="{28A0092B-C50C-407E-A947-70E740481C1C}">
                <a14:useLocalDpi xmlns:a14="http://schemas.microsoft.com/office/drawing/2010/main" val="0"/>
              </a:ext>
            </a:extLst>
          </a:blip>
          <a:srcRect t="7461"/>
          <a:stretch/>
        </p:blipFill>
        <p:spPr bwMode="auto">
          <a:xfrm>
            <a:off x="0" y="3962400"/>
            <a:ext cx="9129043" cy="4038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58043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100" name="Picture 4" descr="Photo: We're kicking off the week with a new competition for Valentines Day! Post on our wall to win amazing prizes including dinner vouchers and more. The more creative you are with your entries, the better!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3384257"/>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descr="Photo: Congrats to the two winners of our Valentines Day Competition, who will win dinner vouchers to Cinnamon Grand! Lots of love out to everyone who shared their love on our wall! Inbox us for info :)"/>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048000"/>
            <a:ext cx="9176657" cy="3962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201052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3722" t="15842" r="24367" b="19508"/>
          <a:stretch/>
        </p:blipFill>
        <p:spPr bwMode="auto">
          <a:xfrm>
            <a:off x="-47546" y="-138545"/>
            <a:ext cx="9191546" cy="53963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2" name="Picture 2" descr="Photo: The winners of our Legendary Love Stories competition, Prianil &amp; Rayendra who came and collected their prize. Here's a little snippet from their story. &#10;&#10;&quot;it was a strange beginning..it was not love at first sight coz hey we had never even seen each other when we first, unknown to our own hearts, started falling in love with each other. for me and him both it was nothing but God's hand which brought us together..and together we have been for the last 3 years.&#10;&#10;the road has been both smooth and rough..the ups and downs we've had in equal share. but there's never a moment when we have ever let go of each others hands. he's been more than a lover,,he's been my best friend for the last 3 years and I can't even imagine what life would be without him.&#10;&#10;even after 3 years it still feels so right:)&qu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0" y="3352800"/>
            <a:ext cx="5181600" cy="34575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30185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6" descr="https://fbcdn-sphotos-d-a.akamaihd.net/hphotos-ak-frc3/t1.0-9/1477935_426291367499213_880993938_n.jpg"/>
          <p:cNvPicPr>
            <a:picLocks noChangeAspect="1" noChangeArrowheads="1"/>
          </p:cNvPicPr>
          <p:nvPr/>
        </p:nvPicPr>
        <p:blipFill rotWithShape="1">
          <a:blip r:embed="rId2">
            <a:extLst>
              <a:ext uri="{28A0092B-C50C-407E-A947-70E740481C1C}">
                <a14:useLocalDpi xmlns:a14="http://schemas.microsoft.com/office/drawing/2010/main" val="0"/>
              </a:ext>
            </a:extLst>
          </a:blip>
          <a:srcRect l="4510" t="9628" r="9731"/>
          <a:stretch/>
        </p:blipFill>
        <p:spPr bwMode="auto">
          <a:xfrm>
            <a:off x="3916461" y="3374803"/>
            <a:ext cx="5227539" cy="3483197"/>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endParaRPr lang="en-US"/>
          </a:p>
        </p:txBody>
      </p:sp>
      <p:pic>
        <p:nvPicPr>
          <p:cNvPr id="13314" name="Picture 2" descr="Photo: It's Halloween, and we have a treat in store for you! Name your favourite EH Sausage and stand a chance to win an amazing hamper. &#10;&#10;Just post your favourite product on our wall and you are eligible to win this special movie night package, including scary movies, sausages, popcorn and more :)"/>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264891" cy="34290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8" descr="https://fbcdn-sphotos-e-a.akamaihd.net/hphotos-ak-prn2/t1.0-9/1470159_426629787465371_1866148578_n.jpg"/>
          <p:cNvPicPr>
            <a:picLocks noChangeAspect="1" noChangeArrowheads="1"/>
          </p:cNvPicPr>
          <p:nvPr/>
        </p:nvPicPr>
        <p:blipFill rotWithShape="1">
          <a:blip r:embed="rId4">
            <a:extLst>
              <a:ext uri="{28A0092B-C50C-407E-A947-70E740481C1C}">
                <a14:useLocalDpi xmlns:a14="http://schemas.microsoft.com/office/drawing/2010/main" val="0"/>
              </a:ext>
            </a:extLst>
          </a:blip>
          <a:srcRect l="36192" t="17535"/>
          <a:stretch/>
        </p:blipFill>
        <p:spPr bwMode="auto">
          <a:xfrm>
            <a:off x="0" y="3624840"/>
            <a:ext cx="3916461" cy="3200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429822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b="1" dirty="0">
                <a:solidFill>
                  <a:srgbClr val="FF0000"/>
                </a:solidFill>
                <a:latin typeface="Century Gothic" panose="020B0502020202020204" pitchFamily="34" charset="0"/>
              </a:rPr>
              <a:t>26,000</a:t>
            </a:r>
            <a:r>
              <a:rPr lang="en-US" b="1" dirty="0">
                <a:solidFill>
                  <a:srgbClr val="FF0000"/>
                </a:solidFill>
                <a:latin typeface="Lucida Calligraphy" panose="03010101010101010101" pitchFamily="66" charset="0"/>
              </a:rPr>
              <a:t>+  </a:t>
            </a:r>
            <a:r>
              <a:rPr lang="en-US" b="1" dirty="0" smtClean="0">
                <a:solidFill>
                  <a:srgbClr val="FF0000"/>
                </a:solidFill>
                <a:latin typeface="Lucida Calligraphy" panose="03010101010101010101" pitchFamily="66" charset="0"/>
              </a:rPr>
              <a:t>Fans!</a:t>
            </a:r>
            <a:endParaRPr lang="en-US" b="1" dirty="0">
              <a:solidFill>
                <a:srgbClr val="FF0000"/>
              </a:solidFill>
              <a:latin typeface="Lucida Calligraphy" panose="03010101010101010101" pitchFamily="66" charset="0"/>
            </a:endParaRPr>
          </a:p>
        </p:txBody>
      </p:sp>
      <p:sp>
        <p:nvSpPr>
          <p:cNvPr id="3" name="Content Placeholder 2"/>
          <p:cNvSpPr>
            <a:spLocks noGrp="1"/>
          </p:cNvSpPr>
          <p:nvPr>
            <p:ph idx="1"/>
          </p:nvPr>
        </p:nvSpPr>
        <p:spPr/>
        <p:txBody>
          <a:bodyPr/>
          <a:lstStyle/>
          <a:p>
            <a:endParaRPr lang="en-US"/>
          </a:p>
        </p:txBody>
      </p:sp>
      <p:pic>
        <p:nvPicPr>
          <p:cNvPr id="3481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5355" t="8333" r="31172" b="20437"/>
          <a:stretch/>
        </p:blipFill>
        <p:spPr bwMode="auto">
          <a:xfrm>
            <a:off x="0" y="1088762"/>
            <a:ext cx="9144000" cy="57692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ounded Rectangle 3"/>
          <p:cNvSpPr/>
          <p:nvPr/>
        </p:nvSpPr>
        <p:spPr>
          <a:xfrm>
            <a:off x="7543800" y="5562600"/>
            <a:ext cx="1295400" cy="838200"/>
          </a:xfrm>
          <a:prstGeom prst="roundRect">
            <a:avLst/>
          </a:prstGeom>
          <a:noFill/>
          <a:ln w="57150">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5756943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1506" name="Picture 2">
            <a:hlinkClick r:id="rId4" action="ppaction://hlinkfile"/>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b="6250"/>
          <a:stretch/>
        </p:blipFill>
        <p:spPr bwMode="auto">
          <a:xfrm>
            <a:off x="0" y="809171"/>
            <a:ext cx="9144000" cy="48196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EH TVC.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0" y="-457200"/>
            <a:ext cx="9144000" cy="7010400"/>
          </a:xfrm>
          <a:prstGeom prst="rect">
            <a:avLst/>
          </a:prstGeom>
        </p:spPr>
      </p:pic>
      <p:sp>
        <p:nvSpPr>
          <p:cNvPr id="2" name="Title 1"/>
          <p:cNvSpPr>
            <a:spLocks noGrp="1"/>
          </p:cNvSpPr>
          <p:nvPr>
            <p:ph type="title"/>
          </p:nvPr>
        </p:nvSpPr>
        <p:spPr>
          <a:xfrm>
            <a:off x="-228600" y="-76200"/>
            <a:ext cx="9144000" cy="1143000"/>
          </a:xfrm>
        </p:spPr>
        <p:txBody>
          <a:bodyPr>
            <a:noAutofit/>
          </a:bodyPr>
          <a:lstStyle/>
          <a:p>
            <a:r>
              <a:rPr lang="en-US" sz="3600" dirty="0">
                <a:solidFill>
                  <a:schemeClr val="bg1"/>
                </a:solidFill>
                <a:latin typeface="Lucida Calligraphy" panose="03010101010101010101" pitchFamily="66" charset="0"/>
                <a:ea typeface="+mn-ea"/>
                <a:cs typeface="+mn-cs"/>
              </a:rPr>
              <a:t>Expand the reach of the consumer</a:t>
            </a:r>
          </a:p>
        </p:txBody>
      </p:sp>
      <p:pic>
        <p:nvPicPr>
          <p:cNvPr id="36867" name="Picture 3"/>
          <p:cNvPicPr>
            <a:picLocks noChangeAspect="1" noChangeArrowheads="1"/>
          </p:cNvPicPr>
          <p:nvPr/>
        </p:nvPicPr>
        <p:blipFill rotWithShape="1">
          <a:blip r:embed="rId7">
            <a:extLst>
              <a:ext uri="{28A0092B-C50C-407E-A947-70E740481C1C}">
                <a14:useLocalDpi xmlns:a14="http://schemas.microsoft.com/office/drawing/2010/main" val="0"/>
              </a:ext>
            </a:extLst>
          </a:blip>
          <a:srcRect l="12717" t="5144" r="12766" b="17874"/>
          <a:stretch/>
        </p:blipFill>
        <p:spPr bwMode="auto">
          <a:xfrm>
            <a:off x="0" y="911238"/>
            <a:ext cx="9144000" cy="46155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Content Placeholder 2"/>
          <p:cNvSpPr>
            <a:spLocks noGrp="1"/>
          </p:cNvSpPr>
          <p:nvPr>
            <p:ph idx="1"/>
          </p:nvPr>
        </p:nvSpPr>
        <p:spPr>
          <a:xfrm>
            <a:off x="0" y="5762172"/>
            <a:ext cx="9144000" cy="1143000"/>
          </a:xfrm>
        </p:spPr>
        <p:txBody>
          <a:bodyPr>
            <a:normAutofit/>
          </a:bodyPr>
          <a:lstStyle/>
          <a:p>
            <a:pPr marL="0" indent="0" algn="ctr">
              <a:buNone/>
            </a:pPr>
            <a:r>
              <a:rPr lang="en-US" sz="2400" dirty="0">
                <a:solidFill>
                  <a:schemeClr val="bg1"/>
                </a:solidFill>
              </a:rPr>
              <a:t>Tapping the upwardly mobile consumer  </a:t>
            </a:r>
            <a:r>
              <a:rPr lang="en-US" sz="2400" dirty="0" smtClean="0">
                <a:solidFill>
                  <a:schemeClr val="bg1"/>
                </a:solidFill>
              </a:rPr>
              <a:t>through </a:t>
            </a:r>
            <a:r>
              <a:rPr lang="en-US" sz="2400" dirty="0">
                <a:solidFill>
                  <a:schemeClr val="bg1"/>
                </a:solidFill>
              </a:rPr>
              <a:t>traditional media </a:t>
            </a:r>
          </a:p>
          <a:p>
            <a:pPr algn="ctr"/>
            <a:endParaRPr lang="en-US" sz="2400" dirty="0">
              <a:solidFill>
                <a:schemeClr val="bg1"/>
              </a:solidFill>
            </a:endParaRPr>
          </a:p>
        </p:txBody>
      </p:sp>
    </p:spTree>
    <p:extLst>
      <p:ext uri="{BB962C8B-B14F-4D97-AF65-F5344CB8AC3E}">
        <p14:creationId xmlns:p14="http://schemas.microsoft.com/office/powerpoint/2010/main" val="39642977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6867"/>
                                        </p:tgtEl>
                                      </p:cBhvr>
                                    </p:animEffect>
                                    <p:set>
                                      <p:cBhvr>
                                        <p:cTn id="7" dur="1" fill="hold">
                                          <p:stCondLst>
                                            <p:cond delay="499"/>
                                          </p:stCondLst>
                                        </p:cTn>
                                        <p:tgtEl>
                                          <p:spTgt spid="36867"/>
                                        </p:tgtEl>
                                        <p:attrNameLst>
                                          <p:attrName>style.visibility</p:attrName>
                                        </p:attrNameLst>
                                      </p:cBhvr>
                                      <p:to>
                                        <p:strVal val="hidden"/>
                                      </p:to>
                                    </p:set>
                                  </p:childTnLst>
                                </p:cTn>
                              </p:par>
                              <p:par>
                                <p:cTn id="8" presetID="42" presetClass="exit" presetSubtype="0" fill="hold" grpId="0" nodeType="withEffect">
                                  <p:stCondLst>
                                    <p:cond delay="0"/>
                                  </p:stCondLst>
                                  <p:childTnLst>
                                    <p:animEffect transition="out" filter="fade">
                                      <p:cBhvr>
                                        <p:cTn id="9" dur="1000"/>
                                        <p:tgtEl>
                                          <p:spTgt spid="2"/>
                                        </p:tgtEl>
                                      </p:cBhvr>
                                    </p:animEffect>
                                    <p:anim calcmode="lin" valueType="num">
                                      <p:cBhvr>
                                        <p:cTn id="10" dur="1000"/>
                                        <p:tgtEl>
                                          <p:spTgt spid="2"/>
                                        </p:tgtEl>
                                        <p:attrNameLst>
                                          <p:attrName>ppt_x</p:attrName>
                                        </p:attrNameLst>
                                      </p:cBhvr>
                                      <p:tavLst>
                                        <p:tav tm="0">
                                          <p:val>
                                            <p:strVal val="ppt_x"/>
                                          </p:val>
                                        </p:tav>
                                        <p:tav tm="100000">
                                          <p:val>
                                            <p:strVal val="ppt_x"/>
                                          </p:val>
                                        </p:tav>
                                      </p:tavLst>
                                    </p:anim>
                                    <p:anim calcmode="lin" valueType="num">
                                      <p:cBhvr>
                                        <p:cTn id="11" dur="1000"/>
                                        <p:tgtEl>
                                          <p:spTgt spid="2"/>
                                        </p:tgtEl>
                                        <p:attrNameLst>
                                          <p:attrName>ppt_y</p:attrName>
                                        </p:attrNameLst>
                                      </p:cBhvr>
                                      <p:tavLst>
                                        <p:tav tm="0">
                                          <p:val>
                                            <p:strVal val="ppt_y"/>
                                          </p:val>
                                        </p:tav>
                                        <p:tav tm="100000">
                                          <p:val>
                                            <p:strVal val="ppt_y+.1"/>
                                          </p:val>
                                        </p:tav>
                                      </p:tavLst>
                                    </p:anim>
                                    <p:set>
                                      <p:cBhvr>
                                        <p:cTn id="12" dur="1" fill="hold">
                                          <p:stCondLst>
                                            <p:cond delay="999"/>
                                          </p:stCondLst>
                                        </p:cTn>
                                        <p:tgtEl>
                                          <p:spTgt spid="2"/>
                                        </p:tgtEl>
                                        <p:attrNameLst>
                                          <p:attrName>style.visibility</p:attrName>
                                        </p:attrNameLst>
                                      </p:cBhvr>
                                      <p:to>
                                        <p:strVal val="hidden"/>
                                      </p:to>
                                    </p:set>
                                  </p:childTnLst>
                                </p:cTn>
                              </p:par>
                              <p:par>
                                <p:cTn id="13" presetID="42" presetClass="exit" presetSubtype="0" fill="hold" grpId="0" nodeType="withEffect">
                                  <p:stCondLst>
                                    <p:cond delay="0"/>
                                  </p:stCondLst>
                                  <p:childTnLst>
                                    <p:animEffect transition="out" filter="fade">
                                      <p:cBhvr>
                                        <p:cTn id="14" dur="1000"/>
                                        <p:tgtEl>
                                          <p:spTgt spid="3">
                                            <p:txEl>
                                              <p:pRg st="0" end="0"/>
                                            </p:txEl>
                                          </p:spTgt>
                                        </p:tgtEl>
                                      </p:cBhvr>
                                    </p:animEffect>
                                    <p:anim calcmode="lin" valueType="num">
                                      <p:cBhvr>
                                        <p:cTn id="15" dur="1000"/>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p:tgtEl>
                                          <p:spTgt spid="3">
                                            <p:txEl>
                                              <p:pRg st="0" end="0"/>
                                            </p:txEl>
                                          </p:spTgt>
                                        </p:tgtEl>
                                        <p:attrNameLst>
                                          <p:attrName>ppt_y</p:attrName>
                                        </p:attrNameLst>
                                      </p:cBhvr>
                                      <p:tavLst>
                                        <p:tav tm="0">
                                          <p:val>
                                            <p:strVal val="ppt_y"/>
                                          </p:val>
                                        </p:tav>
                                        <p:tav tm="100000">
                                          <p:val>
                                            <p:strVal val="ppt_y+.1"/>
                                          </p:val>
                                        </p:tav>
                                      </p:tavLst>
                                    </p:anim>
                                    <p:set>
                                      <p:cBhvr>
                                        <p:cTn id="17" dur="1" fill="hold">
                                          <p:stCondLst>
                                            <p:cond delay="999"/>
                                          </p:stCondLst>
                                        </p:cTn>
                                        <p:tgtEl>
                                          <p:spTgt spid="3">
                                            <p:txEl>
                                              <p:pRg st="0" end="0"/>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8" restart="whenNotActive" fill="hold" evtFilter="cancelBubble" nodeType="interactiveSeq">
                <p:stCondLst>
                  <p:cond evt="onClick" delay="0">
                    <p:tgtEl>
                      <p:spTgt spid="4"/>
                    </p:tgtEl>
                  </p:cond>
                </p:stCondLst>
                <p:endSync evt="end" delay="0">
                  <p:rtn val="all"/>
                </p:endSync>
                <p:childTnLst>
                  <p:par>
                    <p:cTn id="19" fill="hold">
                      <p:stCondLst>
                        <p:cond delay="0"/>
                      </p:stCondLst>
                      <p:childTnLst>
                        <p:par>
                          <p:cTn id="20" fill="hold">
                            <p:stCondLst>
                              <p:cond delay="0"/>
                            </p:stCondLst>
                            <p:childTnLst>
                              <p:par>
                                <p:cTn id="21" presetID="2" presetClass="mediacall" presetSubtype="0" fill="hold" nodeType="clickEffect">
                                  <p:stCondLst>
                                    <p:cond delay="0"/>
                                  </p:stCondLst>
                                  <p:childTnLst>
                                    <p:cmd type="call" cmd="togglePause">
                                      <p:cBhvr>
                                        <p:cTn id="22" dur="1" fill="hold"/>
                                        <p:tgtEl>
                                          <p:spTgt spid="4"/>
                                        </p:tgtEl>
                                      </p:cBhvr>
                                    </p:cmd>
                                  </p:childTnLst>
                                </p:cTn>
                              </p:par>
                            </p:childTnLst>
                          </p:cTn>
                        </p:par>
                      </p:childTnLst>
                    </p:cTn>
                  </p:par>
                </p:childTnLst>
              </p:cTn>
              <p:nextCondLst>
                <p:cond evt="onClick" delay="0">
                  <p:tgtEl>
                    <p:spTgt spid="4"/>
                  </p:tgtEl>
                </p:cond>
              </p:nextCondLst>
            </p:seq>
            <p:video>
              <p:cMediaNode vol="80000">
                <p:cTn id="23" fill="hold" display="0">
                  <p:stCondLst>
                    <p:cond delay="indefinite"/>
                  </p:stCondLst>
                </p:cTn>
                <p:tgtEl>
                  <p:spTgt spid="4"/>
                </p:tgtEl>
              </p:cMediaNode>
            </p:video>
          </p:childTnLst>
        </p:cTn>
      </p:par>
    </p:tnLst>
    <p:bldLst>
      <p:bldP spid="2" grpId="0"/>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cdn2.business2community.com/wp-content/uploads/2012/01/Empowered-Customers_thumb.png"/>
          <p:cNvPicPr>
            <a:picLocks noChangeAspect="1" noChangeArrowheads="1"/>
          </p:cNvPicPr>
          <p:nvPr/>
        </p:nvPicPr>
        <p:blipFill rotWithShape="1">
          <a:blip r:embed="rId2">
            <a:extLst>
              <a:ext uri="{28A0092B-C50C-407E-A947-70E740481C1C}">
                <a14:useLocalDpi xmlns:a14="http://schemas.microsoft.com/office/drawing/2010/main" val="0"/>
              </a:ext>
            </a:extLst>
          </a:blip>
          <a:srcRect b="46849"/>
          <a:stretch/>
        </p:blipFill>
        <p:spPr bwMode="auto">
          <a:xfrm>
            <a:off x="32730" y="381000"/>
            <a:ext cx="9111270" cy="2754086"/>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76200" y="6457890"/>
            <a:ext cx="9365344" cy="369332"/>
          </a:xfrm>
          <a:prstGeom prst="rect">
            <a:avLst/>
          </a:prstGeom>
        </p:spPr>
        <p:txBody>
          <a:bodyPr wrap="square">
            <a:spAutoFit/>
          </a:bodyPr>
          <a:lstStyle/>
          <a:p>
            <a:pPr algn="ctr"/>
            <a:r>
              <a:rPr lang="en-US" dirty="0" smtClean="0">
                <a:solidFill>
                  <a:srgbClr val="000099"/>
                </a:solidFill>
                <a:latin typeface="Arial monospaced for SAP" panose="020B0609020202030204" pitchFamily="49" charset="0"/>
              </a:rPr>
              <a:t>Internet and </a:t>
            </a:r>
            <a:r>
              <a:rPr lang="en-US" dirty="0">
                <a:solidFill>
                  <a:srgbClr val="000099"/>
                </a:solidFill>
                <a:latin typeface="Arial monospaced for SAP" panose="020B0609020202030204" pitchFamily="49" charset="0"/>
              </a:rPr>
              <a:t>digital technologies have </a:t>
            </a:r>
            <a:r>
              <a:rPr lang="en-US" dirty="0" smtClean="0">
                <a:solidFill>
                  <a:srgbClr val="000099"/>
                </a:solidFill>
                <a:latin typeface="Arial monospaced for SAP" panose="020B0609020202030204" pitchFamily="49" charset="0"/>
              </a:rPr>
              <a:t>raised customer expectations</a:t>
            </a:r>
            <a:endParaRPr lang="en-US" dirty="0">
              <a:solidFill>
                <a:srgbClr val="000099"/>
              </a:solidFill>
              <a:latin typeface="Arial monospaced for SAP" panose="020B0609020202030204" pitchFamily="49" charset="0"/>
            </a:endParaRPr>
          </a:p>
        </p:txBody>
      </p:sp>
      <p:pic>
        <p:nvPicPr>
          <p:cNvPr id="6" name="Picture 2" descr="http://community.qlik.com/servlet/JiveServlet/showImage/38-2218-5352/EmpoweredConsum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95800" y="3048000"/>
            <a:ext cx="4648200" cy="3167476"/>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http://cdn2.business2community.com/wp-content/uploads/2012/01/Empowered-Customers_thumb.png"/>
          <p:cNvPicPr>
            <a:picLocks noChangeAspect="1" noChangeArrowheads="1"/>
          </p:cNvPicPr>
          <p:nvPr/>
        </p:nvPicPr>
        <p:blipFill rotWithShape="1">
          <a:blip r:embed="rId2">
            <a:extLst>
              <a:ext uri="{28A0092B-C50C-407E-A947-70E740481C1C}">
                <a14:useLocalDpi xmlns:a14="http://schemas.microsoft.com/office/drawing/2010/main" val="0"/>
              </a:ext>
            </a:extLst>
          </a:blip>
          <a:srcRect l="29032" t="52731" r="35484"/>
          <a:stretch/>
        </p:blipFill>
        <p:spPr bwMode="auto">
          <a:xfrm>
            <a:off x="990600" y="3418114"/>
            <a:ext cx="3233057" cy="2449286"/>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4588364" y="6007947"/>
            <a:ext cx="1202835" cy="381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p:cNvSpPr/>
          <p:nvPr/>
        </p:nvSpPr>
        <p:spPr>
          <a:xfrm>
            <a:off x="0" y="4210110"/>
            <a:ext cx="9144000" cy="971490"/>
          </a:xfrm>
          <a:prstGeom prst="roundRect">
            <a:avLst/>
          </a:prstGeom>
          <a:blipFill>
            <a:blip r:embed="rId4"/>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latin typeface="Century Gothic" panose="020B0502020202020204" pitchFamily="34" charset="0"/>
              </a:rPr>
              <a:t>18.3% of SL population uses internet (World Bank 2012)  </a:t>
            </a:r>
            <a:endParaRPr lang="en-US" sz="2400" b="1" dirty="0">
              <a:latin typeface="Century Gothic" panose="020B0502020202020204" pitchFamily="34" charset="0"/>
            </a:endParaRPr>
          </a:p>
        </p:txBody>
      </p:sp>
      <p:sp>
        <p:nvSpPr>
          <p:cNvPr id="12" name="Rounded Rectangle 11"/>
          <p:cNvSpPr/>
          <p:nvPr/>
        </p:nvSpPr>
        <p:spPr>
          <a:xfrm>
            <a:off x="0" y="3143310"/>
            <a:ext cx="9144000" cy="971490"/>
          </a:xfrm>
          <a:prstGeom prst="roundRect">
            <a:avLst/>
          </a:prstGeom>
          <a:blipFill>
            <a:blip r:embed="rId4"/>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latin typeface="Century Gothic" panose="020B0502020202020204" pitchFamily="34" charset="0"/>
              </a:rPr>
              <a:t>5.7% of SL population (1.2 </a:t>
            </a:r>
            <a:r>
              <a:rPr lang="en-US" sz="2000" b="1" dirty="0" err="1">
                <a:latin typeface="Century Gothic" panose="020B0502020202020204" pitchFamily="34" charset="0"/>
              </a:rPr>
              <a:t>mn</a:t>
            </a:r>
            <a:r>
              <a:rPr lang="en-US" sz="2000" b="1" dirty="0">
                <a:latin typeface="Century Gothic" panose="020B0502020202020204" pitchFamily="34" charset="0"/>
              </a:rPr>
              <a:t>) uses Facebook (Sunday Times 2012</a:t>
            </a:r>
            <a:r>
              <a:rPr lang="en-US" dirty="0" smtClean="0"/>
              <a:t>)  </a:t>
            </a:r>
            <a:endParaRPr lang="en-US" dirty="0"/>
          </a:p>
        </p:txBody>
      </p:sp>
      <p:sp>
        <p:nvSpPr>
          <p:cNvPr id="13" name="Rounded Rectangle 12"/>
          <p:cNvSpPr/>
          <p:nvPr/>
        </p:nvSpPr>
        <p:spPr>
          <a:xfrm>
            <a:off x="0" y="2076510"/>
            <a:ext cx="9144000" cy="971490"/>
          </a:xfrm>
          <a:prstGeom prst="roundRect">
            <a:avLst/>
          </a:prstGeom>
          <a:blipFill>
            <a:blip r:embed="rId4"/>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latin typeface="Century Gothic" panose="020B0502020202020204" pitchFamily="34" charset="0"/>
              </a:rPr>
              <a:t>Facebook is the most visited web site in Sri Lanka</a:t>
            </a:r>
            <a:r>
              <a:rPr lang="en-US" sz="2000" b="1" dirty="0" smtClean="0">
                <a:latin typeface="Century Gothic" panose="020B0502020202020204" pitchFamily="34" charset="0"/>
              </a:rPr>
              <a:t>!  </a:t>
            </a:r>
            <a:endParaRPr lang="en-US" dirty="0"/>
          </a:p>
        </p:txBody>
      </p:sp>
      <p:sp>
        <p:nvSpPr>
          <p:cNvPr id="14" name="Rounded Rectangle 13"/>
          <p:cNvSpPr/>
          <p:nvPr/>
        </p:nvSpPr>
        <p:spPr>
          <a:xfrm>
            <a:off x="0" y="1009710"/>
            <a:ext cx="9144000" cy="971490"/>
          </a:xfrm>
          <a:prstGeom prst="roundRect">
            <a:avLst/>
          </a:prstGeom>
          <a:blipFill>
            <a:blip r:embed="rId4"/>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latin typeface="Century Gothic" panose="020B0502020202020204" pitchFamily="34" charset="0"/>
              </a:rPr>
              <a:t>Facebook Usage in SL </a:t>
            </a:r>
            <a:r>
              <a:rPr lang="en-US" sz="2400" b="1" dirty="0" smtClean="0">
                <a:latin typeface="Century Gothic" panose="020B0502020202020204" pitchFamily="34" charset="0"/>
                <a:sym typeface="Wingdings" panose="05000000000000000000" pitchFamily="2" charset="2"/>
              </a:rPr>
              <a:t> </a:t>
            </a:r>
            <a:r>
              <a:rPr lang="en-US" sz="2400" b="1" dirty="0" smtClean="0">
                <a:latin typeface="Century Gothic" panose="020B0502020202020204" pitchFamily="34" charset="0"/>
              </a:rPr>
              <a:t>67% Male 33% Female </a:t>
            </a:r>
            <a:endParaRPr lang="en-US" dirty="0"/>
          </a:p>
        </p:txBody>
      </p:sp>
      <p:sp>
        <p:nvSpPr>
          <p:cNvPr id="16" name="Rounded Rectangle 15"/>
          <p:cNvSpPr/>
          <p:nvPr/>
        </p:nvSpPr>
        <p:spPr>
          <a:xfrm>
            <a:off x="0" y="5276910"/>
            <a:ext cx="9144000" cy="971490"/>
          </a:xfrm>
          <a:prstGeom prst="roundRect">
            <a:avLst/>
          </a:prstGeom>
          <a:blipFill>
            <a:blip r:embed="rId4"/>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latin typeface="Century Gothic" panose="020B0502020202020204" pitchFamily="34" charset="0"/>
              </a:rPr>
              <a:t>SL mobile subscribers </a:t>
            </a:r>
            <a:r>
              <a:rPr lang="en-US" sz="2400" b="1" dirty="0" smtClean="0">
                <a:latin typeface="Century Gothic" panose="020B0502020202020204" pitchFamily="34" charset="0"/>
                <a:sym typeface="Wingdings" panose="05000000000000000000" pitchFamily="2" charset="2"/>
              </a:rPr>
              <a:t> 20 </a:t>
            </a:r>
            <a:r>
              <a:rPr lang="en-US" sz="2400" b="1" dirty="0" err="1" smtClean="0">
                <a:latin typeface="Century Gothic" panose="020B0502020202020204" pitchFamily="34" charset="0"/>
                <a:sym typeface="Wingdings" panose="05000000000000000000" pitchFamily="2" charset="2"/>
              </a:rPr>
              <a:t>mn</a:t>
            </a:r>
            <a:r>
              <a:rPr lang="en-US" sz="2400" b="1" dirty="0" smtClean="0">
                <a:latin typeface="Century Gothic" panose="020B0502020202020204" pitchFamily="34" charset="0"/>
                <a:sym typeface="Wingdings" panose="05000000000000000000" pitchFamily="2" charset="2"/>
              </a:rPr>
              <a:t> (TRCSL 2012)</a:t>
            </a:r>
            <a:endParaRPr lang="en-US" sz="2400" b="1" dirty="0">
              <a:latin typeface="Century Gothic" panose="020B0502020202020204" pitchFamily="34" charset="0"/>
            </a:endParaRPr>
          </a:p>
        </p:txBody>
      </p:sp>
    </p:spTree>
    <p:extLst>
      <p:ext uri="{BB962C8B-B14F-4D97-AF65-F5344CB8AC3E}">
        <p14:creationId xmlns:p14="http://schemas.microsoft.com/office/powerpoint/2010/main" val="28138166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1000"/>
                                        <p:tgtEl>
                                          <p:spTgt spid="13"/>
                                        </p:tgtEl>
                                      </p:cBhvr>
                                    </p:animEffect>
                                    <p:anim calcmode="lin" valueType="num">
                                      <p:cBhvr>
                                        <p:cTn id="26" dur="1000" fill="hold"/>
                                        <p:tgtEl>
                                          <p:spTgt spid="13"/>
                                        </p:tgtEl>
                                        <p:attrNameLst>
                                          <p:attrName>ppt_x</p:attrName>
                                        </p:attrNameLst>
                                      </p:cBhvr>
                                      <p:tavLst>
                                        <p:tav tm="0">
                                          <p:val>
                                            <p:strVal val="#ppt_x"/>
                                          </p:val>
                                        </p:tav>
                                        <p:tav tm="100000">
                                          <p:val>
                                            <p:strVal val="#ppt_x"/>
                                          </p:val>
                                        </p:tav>
                                      </p:tavLst>
                                    </p:anim>
                                    <p:anim calcmode="lin" valueType="num">
                                      <p:cBhvr>
                                        <p:cTn id="27" dur="1000" fill="hold"/>
                                        <p:tgtEl>
                                          <p:spTgt spid="13"/>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1000"/>
                                        <p:tgtEl>
                                          <p:spTgt spid="14"/>
                                        </p:tgtEl>
                                      </p:cBhvr>
                                    </p:animEffect>
                                    <p:anim calcmode="lin" valueType="num">
                                      <p:cBhvr>
                                        <p:cTn id="32" dur="1000" fill="hold"/>
                                        <p:tgtEl>
                                          <p:spTgt spid="14"/>
                                        </p:tgtEl>
                                        <p:attrNameLst>
                                          <p:attrName>ppt_x</p:attrName>
                                        </p:attrNameLst>
                                      </p:cBhvr>
                                      <p:tavLst>
                                        <p:tav tm="0">
                                          <p:val>
                                            <p:strVal val="#ppt_x"/>
                                          </p:val>
                                        </p:tav>
                                        <p:tav tm="100000">
                                          <p:val>
                                            <p:strVal val="#ppt_x"/>
                                          </p:val>
                                        </p:tav>
                                      </p:tavLst>
                                    </p:anim>
                                    <p:anim calcmode="lin" valueType="num">
                                      <p:cBhvr>
                                        <p:cTn id="3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animBg="1"/>
      <p:bldP spid="13" grpId="0" animBg="1"/>
      <p:bldP spid="14" grpId="0" animBg="1"/>
      <p:bldP spid="1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3314" name="Picture 2" descr="http://cdn.frontpagemag.com/wp-content/uploads/2013/11/secret.jpg"/>
          <p:cNvPicPr>
            <a:picLocks noChangeAspect="1" noChangeArrowheads="1"/>
          </p:cNvPicPr>
          <p:nvPr/>
        </p:nvPicPr>
        <p:blipFill rotWithShape="1">
          <a:blip r:embed="rId2">
            <a:extLst>
              <a:ext uri="{28A0092B-C50C-407E-A947-70E740481C1C}">
                <a14:useLocalDpi xmlns:a14="http://schemas.microsoft.com/office/drawing/2010/main" val="0"/>
              </a:ext>
            </a:extLst>
          </a:blip>
          <a:srcRect t="1818" r="1616" b="5253"/>
          <a:stretch/>
        </p:blipFill>
        <p:spPr bwMode="auto">
          <a:xfrm>
            <a:off x="1883466" y="0"/>
            <a:ext cx="7260534"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1066800" y="1143000"/>
            <a:ext cx="7391400" cy="1143000"/>
          </a:xfrm>
        </p:spPr>
        <p:txBody>
          <a:bodyPr>
            <a:noAutofit/>
          </a:bodyPr>
          <a:lstStyle/>
          <a:p>
            <a:r>
              <a:rPr lang="en-US" sz="4800" b="1" dirty="0">
                <a:solidFill>
                  <a:schemeClr val="bg1"/>
                </a:solidFill>
                <a:latin typeface="Lucida Calligraphy" panose="03010101010101010101" pitchFamily="66" charset="0"/>
                <a:ea typeface="+mn-ea"/>
                <a:cs typeface="+mn-cs"/>
              </a:rPr>
              <a:t>Success Story </a:t>
            </a:r>
            <a:br>
              <a:rPr lang="en-US" sz="4800" b="1" dirty="0">
                <a:solidFill>
                  <a:schemeClr val="bg1"/>
                </a:solidFill>
                <a:latin typeface="Lucida Calligraphy" panose="03010101010101010101" pitchFamily="66" charset="0"/>
                <a:ea typeface="+mn-ea"/>
                <a:cs typeface="+mn-cs"/>
              </a:rPr>
            </a:br>
            <a:r>
              <a:rPr lang="en-US" sz="4800" b="1" dirty="0">
                <a:solidFill>
                  <a:schemeClr val="bg1"/>
                </a:solidFill>
                <a:latin typeface="Lucida Calligraphy" panose="03010101010101010101" pitchFamily="66" charset="0"/>
                <a:ea typeface="+mn-ea"/>
                <a:cs typeface="+mn-cs"/>
              </a:rPr>
              <a:t>of a </a:t>
            </a:r>
            <a:br>
              <a:rPr lang="en-US" sz="4800" b="1" dirty="0">
                <a:solidFill>
                  <a:schemeClr val="bg1"/>
                </a:solidFill>
                <a:latin typeface="Lucida Calligraphy" panose="03010101010101010101" pitchFamily="66" charset="0"/>
                <a:ea typeface="+mn-ea"/>
                <a:cs typeface="+mn-cs"/>
              </a:rPr>
            </a:br>
            <a:r>
              <a:rPr lang="en-US" sz="4800" b="1" dirty="0">
                <a:solidFill>
                  <a:schemeClr val="bg1"/>
                </a:solidFill>
                <a:latin typeface="Lucida Calligraphy" panose="03010101010101010101" pitchFamily="66" charset="0"/>
                <a:ea typeface="+mn-ea"/>
                <a:cs typeface="+mn-cs"/>
              </a:rPr>
              <a:t>Secret Shared </a:t>
            </a:r>
            <a:r>
              <a:rPr lang="en-US" sz="4800" b="1" dirty="0" smtClean="0">
                <a:solidFill>
                  <a:schemeClr val="bg1"/>
                </a:solidFill>
                <a:latin typeface="Lucida Calligraphy" panose="03010101010101010101" pitchFamily="66" charset="0"/>
                <a:ea typeface="+mn-ea"/>
                <a:cs typeface="+mn-cs"/>
              </a:rPr>
              <a:t>..</a:t>
            </a:r>
            <a:endParaRPr lang="en-US" sz="4800" b="1" dirty="0">
              <a:solidFill>
                <a:schemeClr val="bg1"/>
              </a:solidFill>
              <a:latin typeface="Lucida Calligraphy" panose="03010101010101010101" pitchFamily="66" charset="0"/>
              <a:ea typeface="+mn-ea"/>
              <a:cs typeface="+mn-cs"/>
            </a:endParaRPr>
          </a:p>
        </p:txBody>
      </p:sp>
    </p:spTree>
    <p:extLst>
      <p:ext uri="{BB962C8B-B14F-4D97-AF65-F5344CB8AC3E}">
        <p14:creationId xmlns:p14="http://schemas.microsoft.com/office/powerpoint/2010/main" val="8544403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sz="3600" b="1" dirty="0">
                <a:solidFill>
                  <a:srgbClr val="FF0000"/>
                </a:solidFill>
                <a:latin typeface="Lucida Calligraphy" panose="03010101010101010101" pitchFamily="66" charset="0"/>
              </a:rPr>
              <a:t>Success Story </a:t>
            </a:r>
            <a:r>
              <a:rPr lang="en-US" sz="3600" b="1" dirty="0" smtClean="0">
                <a:solidFill>
                  <a:srgbClr val="FF0000"/>
                </a:solidFill>
                <a:latin typeface="Lucida Calligraphy" panose="03010101010101010101" pitchFamily="66" charset="0"/>
              </a:rPr>
              <a:t>…</a:t>
            </a:r>
            <a:endParaRPr lang="en-US" sz="3600" b="1" dirty="0">
              <a:solidFill>
                <a:srgbClr val="FF0000"/>
              </a:solidFill>
              <a:latin typeface="Lucida Calligraphy" panose="03010101010101010101" pitchFamily="66" charset="0"/>
            </a:endParaRPr>
          </a:p>
        </p:txBody>
      </p:sp>
      <p:pic>
        <p:nvPicPr>
          <p:cNvPr id="23554" name="Picture 2" descr="http://www.midtennrses.net/wp-content/uploads/2013/03/bigstock-Roman-Column-3092355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143000"/>
            <a:ext cx="9122314" cy="571500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533400" y="990600"/>
            <a:ext cx="1371600" cy="2209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rot="4519973">
            <a:off x="1198096" y="1767689"/>
            <a:ext cx="414397" cy="2209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6500336" y="2760618"/>
            <a:ext cx="738664" cy="2039982"/>
          </a:xfrm>
          <a:prstGeom prst="rect">
            <a:avLst/>
          </a:prstGeom>
          <a:noFill/>
        </p:spPr>
        <p:txBody>
          <a:bodyPr vert="vert270" wrap="none" rtlCol="0">
            <a:spAutoFit/>
          </a:bodyPr>
          <a:lstStyle/>
          <a:p>
            <a:r>
              <a:rPr lang="en-US" sz="3600" dirty="0" smtClean="0">
                <a:solidFill>
                  <a:srgbClr val="000099"/>
                </a:solidFill>
                <a:latin typeface="Impact" panose="020B0806030902050204" pitchFamily="34" charset="0"/>
              </a:rPr>
              <a:t>Consumer</a:t>
            </a:r>
            <a:endParaRPr lang="en-US" sz="3600" dirty="0">
              <a:solidFill>
                <a:srgbClr val="000099"/>
              </a:solidFill>
              <a:latin typeface="Impact" panose="020B0806030902050204" pitchFamily="34" charset="0"/>
            </a:endParaRPr>
          </a:p>
        </p:txBody>
      </p:sp>
      <p:sp>
        <p:nvSpPr>
          <p:cNvPr id="9" name="TextBox 8"/>
          <p:cNvSpPr txBox="1"/>
          <p:nvPr/>
        </p:nvSpPr>
        <p:spPr>
          <a:xfrm>
            <a:off x="4290536" y="3810000"/>
            <a:ext cx="738664" cy="1227259"/>
          </a:xfrm>
          <a:prstGeom prst="rect">
            <a:avLst/>
          </a:prstGeom>
          <a:noFill/>
        </p:spPr>
        <p:txBody>
          <a:bodyPr vert="vert270" wrap="none" rtlCol="0">
            <a:spAutoFit/>
          </a:bodyPr>
          <a:lstStyle/>
          <a:p>
            <a:r>
              <a:rPr lang="en-US" sz="3600" dirty="0">
                <a:solidFill>
                  <a:srgbClr val="000099"/>
                </a:solidFill>
                <a:latin typeface="Impact" panose="020B0806030902050204" pitchFamily="34" charset="0"/>
              </a:rPr>
              <a:t>Brand</a:t>
            </a:r>
          </a:p>
        </p:txBody>
      </p:sp>
      <p:sp>
        <p:nvSpPr>
          <p:cNvPr id="10" name="TextBox 9"/>
          <p:cNvSpPr txBox="1"/>
          <p:nvPr/>
        </p:nvSpPr>
        <p:spPr>
          <a:xfrm>
            <a:off x="2743200" y="3784423"/>
            <a:ext cx="738664" cy="1397177"/>
          </a:xfrm>
          <a:prstGeom prst="rect">
            <a:avLst/>
          </a:prstGeom>
          <a:noFill/>
        </p:spPr>
        <p:txBody>
          <a:bodyPr vert="vert270" wrap="none" rtlCol="0">
            <a:spAutoFit/>
          </a:bodyPr>
          <a:lstStyle/>
          <a:p>
            <a:r>
              <a:rPr lang="en-US" sz="3600" dirty="0" smtClean="0">
                <a:solidFill>
                  <a:srgbClr val="000099"/>
                </a:solidFill>
                <a:latin typeface="Impact" panose="020B0806030902050204" pitchFamily="34" charset="0"/>
              </a:rPr>
              <a:t>People</a:t>
            </a:r>
            <a:endParaRPr lang="en-US" sz="3600" dirty="0">
              <a:solidFill>
                <a:srgbClr val="000099"/>
              </a:solidFill>
              <a:latin typeface="Impact" panose="020B0806030902050204" pitchFamily="34" charset="0"/>
            </a:endParaRPr>
          </a:p>
        </p:txBody>
      </p:sp>
      <p:sp>
        <p:nvSpPr>
          <p:cNvPr id="11" name="TextBox 10"/>
          <p:cNvSpPr txBox="1"/>
          <p:nvPr/>
        </p:nvSpPr>
        <p:spPr>
          <a:xfrm>
            <a:off x="1524000" y="4304813"/>
            <a:ext cx="677108" cy="1012457"/>
          </a:xfrm>
          <a:prstGeom prst="rect">
            <a:avLst/>
          </a:prstGeom>
          <a:noFill/>
        </p:spPr>
        <p:txBody>
          <a:bodyPr vert="vert270" wrap="none" rtlCol="0">
            <a:spAutoFit/>
          </a:bodyPr>
          <a:lstStyle/>
          <a:p>
            <a:r>
              <a:rPr lang="en-US" sz="3200" dirty="0" smtClean="0">
                <a:solidFill>
                  <a:srgbClr val="000099"/>
                </a:solidFill>
                <a:latin typeface="Impact" panose="020B0806030902050204" pitchFamily="34" charset="0"/>
              </a:rPr>
              <a:t>Profit</a:t>
            </a:r>
            <a:endParaRPr lang="en-US" sz="3200" dirty="0">
              <a:solidFill>
                <a:srgbClr val="000099"/>
              </a:solidFill>
              <a:latin typeface="Impact" panose="020B0806030902050204" pitchFamily="34" charset="0"/>
            </a:endParaRPr>
          </a:p>
        </p:txBody>
      </p:sp>
      <p:sp>
        <p:nvSpPr>
          <p:cNvPr id="12" name="TextBox 11"/>
          <p:cNvSpPr txBox="1"/>
          <p:nvPr/>
        </p:nvSpPr>
        <p:spPr>
          <a:xfrm>
            <a:off x="685800" y="4361733"/>
            <a:ext cx="615553" cy="1124667"/>
          </a:xfrm>
          <a:prstGeom prst="rect">
            <a:avLst/>
          </a:prstGeom>
          <a:noFill/>
        </p:spPr>
        <p:txBody>
          <a:bodyPr vert="vert270" wrap="none" rtlCol="0">
            <a:spAutoFit/>
          </a:bodyPr>
          <a:lstStyle/>
          <a:p>
            <a:r>
              <a:rPr lang="en-US" sz="2800" dirty="0" smtClean="0">
                <a:solidFill>
                  <a:srgbClr val="000099"/>
                </a:solidFill>
                <a:latin typeface="Impact" panose="020B0806030902050204" pitchFamily="34" charset="0"/>
              </a:rPr>
              <a:t>Market</a:t>
            </a:r>
            <a:endParaRPr lang="en-US" sz="2800" dirty="0">
              <a:solidFill>
                <a:srgbClr val="000099"/>
              </a:solidFill>
              <a:latin typeface="Impact" panose="020B0806030902050204" pitchFamily="34" charset="0"/>
            </a:endParaRPr>
          </a:p>
        </p:txBody>
      </p:sp>
    </p:spTree>
    <p:extLst>
      <p:ext uri="{BB962C8B-B14F-4D97-AF65-F5344CB8AC3E}">
        <p14:creationId xmlns:p14="http://schemas.microsoft.com/office/powerpoint/2010/main" val="33074117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5" name="Picture 5" descr="http://www.itvibes.com/site/wp-content/uploads/2011/02/bigstock_Sales_Chart_1108893-e1296623548890.jpg"/>
          <p:cNvPicPr>
            <a:picLocks noChangeAspect="1" noChangeArrowheads="1"/>
          </p:cNvPicPr>
          <p:nvPr/>
        </p:nvPicPr>
        <p:blipFill rotWithShape="1">
          <a:blip r:embed="rId2">
            <a:extLst>
              <a:ext uri="{28A0092B-C50C-407E-A947-70E740481C1C}">
                <a14:useLocalDpi xmlns:a14="http://schemas.microsoft.com/office/drawing/2010/main" val="0"/>
              </a:ext>
            </a:extLst>
          </a:blip>
          <a:srcRect l="16109"/>
          <a:stretch/>
        </p:blipFill>
        <p:spPr bwMode="auto">
          <a:xfrm>
            <a:off x="2667000" y="319314"/>
            <a:ext cx="3859892" cy="344805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457200" y="-228600"/>
            <a:ext cx="8229600" cy="1143000"/>
          </a:xfrm>
        </p:spPr>
        <p:txBody>
          <a:bodyPr>
            <a:normAutofit/>
          </a:bodyPr>
          <a:lstStyle/>
          <a:p>
            <a:r>
              <a:rPr lang="en-US" sz="3600" b="1" dirty="0">
                <a:solidFill>
                  <a:srgbClr val="FF0000"/>
                </a:solidFill>
                <a:latin typeface="Lucida Calligraphy" panose="03010101010101010101" pitchFamily="66" charset="0"/>
              </a:rPr>
              <a:t>The Journey of success</a:t>
            </a:r>
          </a:p>
        </p:txBody>
      </p:sp>
      <p:sp>
        <p:nvSpPr>
          <p:cNvPr id="8" name="Rounded Rectangle 7"/>
          <p:cNvSpPr/>
          <p:nvPr/>
        </p:nvSpPr>
        <p:spPr>
          <a:xfrm>
            <a:off x="0" y="5810310"/>
            <a:ext cx="9144000" cy="971490"/>
          </a:xfrm>
          <a:prstGeom prst="roundRect">
            <a:avLst/>
          </a:prstGeom>
          <a:blipFill>
            <a:blip r:embed="rId3"/>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latin typeface="Century Gothic" panose="020B0502020202020204" pitchFamily="34" charset="0"/>
              </a:rPr>
              <a:t>Within 2 Years 36% VOLUME Growth</a:t>
            </a:r>
          </a:p>
        </p:txBody>
      </p:sp>
      <p:sp>
        <p:nvSpPr>
          <p:cNvPr id="9" name="Rounded Rectangle 8"/>
          <p:cNvSpPr/>
          <p:nvPr/>
        </p:nvSpPr>
        <p:spPr>
          <a:xfrm>
            <a:off x="0" y="4724400"/>
            <a:ext cx="9144000" cy="971490"/>
          </a:xfrm>
          <a:prstGeom prst="roundRect">
            <a:avLst/>
          </a:prstGeom>
          <a:blipFill>
            <a:blip r:embed="rId3"/>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latin typeface="Century Gothic" panose="020B0502020202020204" pitchFamily="34" charset="0"/>
              </a:rPr>
              <a:t>Market Share moved from 67% </a:t>
            </a:r>
            <a:r>
              <a:rPr lang="en-US" sz="2400" b="1" dirty="0" smtClean="0">
                <a:latin typeface="Century Gothic" panose="020B0502020202020204" pitchFamily="34" charset="0"/>
                <a:sym typeface="Wingdings" panose="05000000000000000000" pitchFamily="2" charset="2"/>
              </a:rPr>
              <a:t> 93%</a:t>
            </a:r>
            <a:endParaRPr lang="en-US" dirty="0"/>
          </a:p>
        </p:txBody>
      </p:sp>
      <p:sp>
        <p:nvSpPr>
          <p:cNvPr id="10" name="Rounded Rectangle 9"/>
          <p:cNvSpPr/>
          <p:nvPr/>
        </p:nvSpPr>
        <p:spPr>
          <a:xfrm>
            <a:off x="0" y="3600510"/>
            <a:ext cx="9144000" cy="971490"/>
          </a:xfrm>
          <a:prstGeom prst="roundRect">
            <a:avLst/>
          </a:prstGeom>
          <a:blipFill>
            <a:blip r:embed="rId3"/>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latin typeface="Century Gothic" panose="020B0502020202020204" pitchFamily="34" charset="0"/>
              </a:rPr>
              <a:t>Profit contribution increased by 23%</a:t>
            </a:r>
            <a:endParaRPr lang="en-US" dirty="0"/>
          </a:p>
        </p:txBody>
      </p:sp>
      <p:sp>
        <p:nvSpPr>
          <p:cNvPr id="12" name="Rounded Rectangle 11"/>
          <p:cNvSpPr/>
          <p:nvPr/>
        </p:nvSpPr>
        <p:spPr>
          <a:xfrm>
            <a:off x="6501946" y="2362200"/>
            <a:ext cx="2642054" cy="971490"/>
          </a:xfrm>
          <a:prstGeom prst="roundRect">
            <a:avLst/>
          </a:prstGeom>
          <a:blipFill>
            <a:blip r:embed="rId3"/>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latin typeface="Century Gothic" panose="020B0502020202020204" pitchFamily="34" charset="0"/>
              </a:rPr>
              <a:t>Outlet base increased by 43%</a:t>
            </a:r>
            <a:endParaRPr lang="en-US" sz="2000" b="1" dirty="0">
              <a:latin typeface="Century Gothic" panose="020B0502020202020204" pitchFamily="34" charset="0"/>
            </a:endParaRPr>
          </a:p>
        </p:txBody>
      </p:sp>
      <p:sp>
        <p:nvSpPr>
          <p:cNvPr id="15" name="Rounded Rectangle 14"/>
          <p:cNvSpPr/>
          <p:nvPr/>
        </p:nvSpPr>
        <p:spPr>
          <a:xfrm>
            <a:off x="0" y="2457510"/>
            <a:ext cx="2642054" cy="971490"/>
          </a:xfrm>
          <a:prstGeom prst="roundRect">
            <a:avLst/>
          </a:prstGeom>
          <a:blipFill>
            <a:blip r:embed="rId3"/>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latin typeface="Century Gothic" panose="020B0502020202020204" pitchFamily="34" charset="0"/>
              </a:rPr>
              <a:t>5 New Products Launched</a:t>
            </a:r>
          </a:p>
        </p:txBody>
      </p:sp>
    </p:spTree>
    <p:extLst>
      <p:ext uri="{BB962C8B-B14F-4D97-AF65-F5344CB8AC3E}">
        <p14:creationId xmlns:p14="http://schemas.microsoft.com/office/powerpoint/2010/main" val="13923175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animEffect transition="in" filter="fade">
                                      <p:cBhvr>
                                        <p:cTn id="21" dur="500"/>
                                        <p:tgtEl>
                                          <p:spTgt spid="10"/>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500" fill="hold"/>
                                        <p:tgtEl>
                                          <p:spTgt spid="15"/>
                                        </p:tgtEl>
                                        <p:attrNameLst>
                                          <p:attrName>ppt_w</p:attrName>
                                        </p:attrNameLst>
                                      </p:cBhvr>
                                      <p:tavLst>
                                        <p:tav tm="0">
                                          <p:val>
                                            <p:fltVal val="0"/>
                                          </p:val>
                                        </p:tav>
                                        <p:tav tm="100000">
                                          <p:val>
                                            <p:strVal val="#ppt_w"/>
                                          </p:val>
                                        </p:tav>
                                      </p:tavLst>
                                    </p:anim>
                                    <p:anim calcmode="lin" valueType="num">
                                      <p:cBhvr>
                                        <p:cTn id="26" dur="500" fill="hold"/>
                                        <p:tgtEl>
                                          <p:spTgt spid="15"/>
                                        </p:tgtEl>
                                        <p:attrNameLst>
                                          <p:attrName>ppt_h</p:attrName>
                                        </p:attrNameLst>
                                      </p:cBhvr>
                                      <p:tavLst>
                                        <p:tav tm="0">
                                          <p:val>
                                            <p:fltVal val="0"/>
                                          </p:val>
                                        </p:tav>
                                        <p:tav tm="100000">
                                          <p:val>
                                            <p:strVal val="#ppt_h"/>
                                          </p:val>
                                        </p:tav>
                                      </p:tavLst>
                                    </p:anim>
                                    <p:animEffect transition="in" filter="fade">
                                      <p:cBhvr>
                                        <p:cTn id="27" dur="500"/>
                                        <p:tgtEl>
                                          <p:spTgt spid="15"/>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500" fill="hold"/>
                                        <p:tgtEl>
                                          <p:spTgt spid="12"/>
                                        </p:tgtEl>
                                        <p:attrNameLst>
                                          <p:attrName>ppt_w</p:attrName>
                                        </p:attrNameLst>
                                      </p:cBhvr>
                                      <p:tavLst>
                                        <p:tav tm="0">
                                          <p:val>
                                            <p:fltVal val="0"/>
                                          </p:val>
                                        </p:tav>
                                        <p:tav tm="100000">
                                          <p:val>
                                            <p:strVal val="#ppt_w"/>
                                          </p:val>
                                        </p:tav>
                                      </p:tavLst>
                                    </p:anim>
                                    <p:anim calcmode="lin" valueType="num">
                                      <p:cBhvr>
                                        <p:cTn id="32" dur="500" fill="hold"/>
                                        <p:tgtEl>
                                          <p:spTgt spid="12"/>
                                        </p:tgtEl>
                                        <p:attrNameLst>
                                          <p:attrName>ppt_h</p:attrName>
                                        </p:attrNameLst>
                                      </p:cBhvr>
                                      <p:tavLst>
                                        <p:tav tm="0">
                                          <p:val>
                                            <p:fltVal val="0"/>
                                          </p:val>
                                        </p:tav>
                                        <p:tav tm="100000">
                                          <p:val>
                                            <p:strVal val="#ppt_h"/>
                                          </p:val>
                                        </p:tav>
                                      </p:tavLst>
                                    </p:anim>
                                    <p:animEffect transition="in" filter="fade">
                                      <p:cBhvr>
                                        <p:cTn id="3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2" grpId="0" animBg="1"/>
      <p:bldP spid="15"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7" name="Picture 1"/>
          <p:cNvPicPr>
            <a:picLocks noChangeAspect="1" noChangeArrowheads="1"/>
          </p:cNvPicPr>
          <p:nvPr/>
        </p:nvPicPr>
        <p:blipFill rotWithShape="1">
          <a:blip r:embed="rId2">
            <a:extLst>
              <a:ext uri="{28A0092B-C50C-407E-A947-70E740481C1C}">
                <a14:useLocalDpi xmlns:a14="http://schemas.microsoft.com/office/drawing/2010/main" val="0"/>
              </a:ext>
            </a:extLst>
          </a:blip>
          <a:srcRect l="63344" t="16667" r="17674"/>
          <a:stretch/>
        </p:blipFill>
        <p:spPr bwMode="auto">
          <a:xfrm>
            <a:off x="1" y="0"/>
            <a:ext cx="2590800" cy="68873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6" name="Picture 2" descr="http://pic.pimg.tw/epromotor/5d9773906b2e411a2a7f7e85c2ad5ec5.jpg"/>
          <p:cNvPicPr>
            <a:picLocks noChangeAspect="1" noChangeArrowheads="1"/>
          </p:cNvPicPr>
          <p:nvPr/>
        </p:nvPicPr>
        <p:blipFill rotWithShape="1">
          <a:blip r:embed="rId3">
            <a:extLst>
              <a:ext uri="{28A0092B-C50C-407E-A947-70E740481C1C}">
                <a14:useLocalDpi xmlns:a14="http://schemas.microsoft.com/office/drawing/2010/main" val="0"/>
              </a:ext>
            </a:extLst>
          </a:blip>
          <a:srcRect b="4030"/>
          <a:stretch/>
        </p:blipFill>
        <p:spPr bwMode="auto">
          <a:xfrm>
            <a:off x="2286000" y="1371600"/>
            <a:ext cx="6934200" cy="544357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3" name="Title 1"/>
          <p:cNvSpPr txBox="1">
            <a:spLocks/>
          </p:cNvSpPr>
          <p:nvPr/>
        </p:nvSpPr>
        <p:spPr>
          <a:xfrm>
            <a:off x="-457200" y="76200"/>
            <a:ext cx="92964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en-US" sz="3200" dirty="0" smtClean="0">
                <a:solidFill>
                  <a:srgbClr val="FF0000"/>
                </a:solidFill>
                <a:latin typeface="Impact" panose="020B0806030902050204" pitchFamily="34" charset="0"/>
              </a:rPr>
              <a:t>			</a:t>
            </a:r>
            <a:r>
              <a:rPr lang="en-US" sz="4000" b="1" i="1" dirty="0">
                <a:solidFill>
                  <a:srgbClr val="FF0000"/>
                </a:solidFill>
                <a:latin typeface="+mn-lt"/>
                <a:ea typeface="+mn-ea"/>
                <a:cs typeface="+mn-cs"/>
              </a:rPr>
              <a:t>is the brand catalyst </a:t>
            </a:r>
          </a:p>
        </p:txBody>
      </p:sp>
      <p:pic>
        <p:nvPicPr>
          <p:cNvPr id="5" name="Picture 5"/>
          <p:cNvPicPr>
            <a:picLocks noChangeAspect="1" noChangeArrowheads="1"/>
          </p:cNvPicPr>
          <p:nvPr/>
        </p:nvPicPr>
        <p:blipFill rotWithShape="1">
          <a:blip r:embed="rId4">
            <a:extLst>
              <a:ext uri="{28A0092B-C50C-407E-A947-70E740481C1C}">
                <a14:useLocalDpi xmlns:a14="http://schemas.microsoft.com/office/drawing/2010/main" val="0"/>
              </a:ext>
            </a:extLst>
          </a:blip>
          <a:srcRect l="30677" t="46701" r="49299" b="22285"/>
          <a:stretch/>
        </p:blipFill>
        <p:spPr bwMode="auto">
          <a:xfrm>
            <a:off x="2819400" y="0"/>
            <a:ext cx="1670506" cy="14547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893342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5801" t="20635" r="31283" b="6250"/>
          <a:stretch/>
        </p:blipFill>
        <p:spPr bwMode="auto">
          <a:xfrm>
            <a:off x="-1" y="914400"/>
            <a:ext cx="9096855" cy="59436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itle 1"/>
          <p:cNvSpPr txBox="1">
            <a:spLocks/>
          </p:cNvSpPr>
          <p:nvPr/>
        </p:nvSpPr>
        <p:spPr>
          <a:xfrm>
            <a:off x="1219200" y="0"/>
            <a:ext cx="71628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600" b="1" dirty="0">
                <a:solidFill>
                  <a:srgbClr val="33CC33"/>
                </a:solidFill>
                <a:latin typeface="Lucida Calligraphy" panose="03010101010101010101" pitchFamily="66" charset="0"/>
              </a:rPr>
              <a:t>Consumer Engagement</a:t>
            </a:r>
          </a:p>
        </p:txBody>
      </p:sp>
    </p:spTree>
    <p:extLst>
      <p:ext uri="{BB962C8B-B14F-4D97-AF65-F5344CB8AC3E}">
        <p14:creationId xmlns:p14="http://schemas.microsoft.com/office/powerpoint/2010/main" val="24992861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6"/>
          <p:cNvPicPr>
            <a:picLocks noChangeAspect="1" noChangeArrowheads="1"/>
          </p:cNvPicPr>
          <p:nvPr/>
        </p:nvPicPr>
        <p:blipFill rotWithShape="1">
          <a:blip r:embed="rId3">
            <a:extLst>
              <a:ext uri="{28A0092B-C50C-407E-A947-70E740481C1C}">
                <a14:useLocalDpi xmlns:a14="http://schemas.microsoft.com/office/drawing/2010/main" val="0"/>
              </a:ext>
            </a:extLst>
          </a:blip>
          <a:srcRect l="2138" t="32178" r="65631" b="32436"/>
          <a:stretch/>
        </p:blipFill>
        <p:spPr bwMode="auto">
          <a:xfrm>
            <a:off x="138565" y="1676400"/>
            <a:ext cx="4814435" cy="2971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Title 1"/>
          <p:cNvSpPr txBox="1">
            <a:spLocks/>
          </p:cNvSpPr>
          <p:nvPr/>
        </p:nvSpPr>
        <p:spPr>
          <a:xfrm>
            <a:off x="1219200" y="-76200"/>
            <a:ext cx="71628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600" b="1" dirty="0">
                <a:solidFill>
                  <a:srgbClr val="33CC33"/>
                </a:solidFill>
                <a:latin typeface="Lucida Calligraphy" panose="03010101010101010101" pitchFamily="66" charset="0"/>
              </a:rPr>
              <a:t>Social Media Dip Sticks</a:t>
            </a:r>
          </a:p>
        </p:txBody>
      </p:sp>
      <p:sp>
        <p:nvSpPr>
          <p:cNvPr id="11" name="TextBox 10"/>
          <p:cNvSpPr txBox="1"/>
          <p:nvPr/>
        </p:nvSpPr>
        <p:spPr>
          <a:xfrm>
            <a:off x="5334000" y="1154668"/>
            <a:ext cx="3505200" cy="369332"/>
          </a:xfrm>
          <a:prstGeom prst="rect">
            <a:avLst/>
          </a:prstGeom>
          <a:noFill/>
        </p:spPr>
        <p:txBody>
          <a:bodyPr wrap="square" rtlCol="0">
            <a:spAutoFit/>
          </a:bodyPr>
          <a:lstStyle/>
          <a:p>
            <a:r>
              <a:rPr lang="en-US" b="1" dirty="0" smtClean="0">
                <a:solidFill>
                  <a:srgbClr val="FF0000"/>
                </a:solidFill>
                <a:latin typeface="Tahoma" panose="020B0604030504040204" pitchFamily="34" charset="0"/>
                <a:ea typeface="Tahoma" panose="020B0604030504040204" pitchFamily="34" charset="0"/>
                <a:cs typeface="Tahoma" panose="020B0604030504040204" pitchFamily="34" charset="0"/>
              </a:rPr>
              <a:t>Product </a:t>
            </a:r>
            <a:r>
              <a:rPr lang="en-US" b="1" dirty="0">
                <a:solidFill>
                  <a:srgbClr val="FF0000"/>
                </a:solidFill>
                <a:latin typeface="Tahoma" panose="020B0604030504040204" pitchFamily="34" charset="0"/>
                <a:ea typeface="Tahoma" panose="020B0604030504040204" pitchFamily="34" charset="0"/>
                <a:cs typeface="Tahoma" panose="020B0604030504040204" pitchFamily="34" charset="0"/>
              </a:rPr>
              <a:t>Range Awareness </a:t>
            </a:r>
          </a:p>
        </p:txBody>
      </p:sp>
      <p:graphicFrame>
        <p:nvGraphicFramePr>
          <p:cNvPr id="12" name="Object 11"/>
          <p:cNvGraphicFramePr>
            <a:graphicFrameLocks noChangeAspect="1"/>
          </p:cNvGraphicFramePr>
          <p:nvPr>
            <p:extLst>
              <p:ext uri="{D42A27DB-BD31-4B8C-83A1-F6EECF244321}">
                <p14:modId xmlns:p14="http://schemas.microsoft.com/office/powerpoint/2010/main" val="4191136161"/>
              </p:ext>
            </p:extLst>
          </p:nvPr>
        </p:nvGraphicFramePr>
        <p:xfrm>
          <a:off x="5029200" y="4000211"/>
          <a:ext cx="2928937" cy="2857789"/>
        </p:xfrm>
        <a:graphic>
          <a:graphicData uri="http://schemas.openxmlformats.org/presentationml/2006/ole">
            <mc:AlternateContent xmlns:mc="http://schemas.openxmlformats.org/markup-compatibility/2006">
              <mc:Choice xmlns:v="urn:schemas-microsoft-com:vml" Requires="v">
                <p:oleObj spid="_x0000_s20656" name="Worksheet" r:id="rId5" imgW="2352805" imgH="2295515" progId="Excel.Sheet.12">
                  <p:embed/>
                </p:oleObj>
              </mc:Choice>
              <mc:Fallback>
                <p:oleObj name="Worksheet" r:id="rId5" imgW="2352805" imgH="2295515" progId="Excel.Sheet.12">
                  <p:embed/>
                  <p:pic>
                    <p:nvPicPr>
                      <p:cNvPr id="0" name=""/>
                      <p:cNvPicPr/>
                      <p:nvPr/>
                    </p:nvPicPr>
                    <p:blipFill>
                      <a:blip r:embed="rId6"/>
                      <a:stretch>
                        <a:fillRect/>
                      </a:stretch>
                    </p:blipFill>
                    <p:spPr>
                      <a:xfrm>
                        <a:off x="5029200" y="4000211"/>
                        <a:ext cx="2928937" cy="2857789"/>
                      </a:xfrm>
                      <a:prstGeom prst="rect">
                        <a:avLst/>
                      </a:prstGeom>
                    </p:spPr>
                  </p:pic>
                </p:oleObj>
              </mc:Fallback>
            </mc:AlternateContent>
          </a:graphicData>
        </a:graphic>
      </p:graphicFrame>
      <p:graphicFrame>
        <p:nvGraphicFramePr>
          <p:cNvPr id="13" name="Object 12"/>
          <p:cNvGraphicFramePr>
            <a:graphicFrameLocks noChangeAspect="1"/>
          </p:cNvGraphicFramePr>
          <p:nvPr>
            <p:extLst>
              <p:ext uri="{D42A27DB-BD31-4B8C-83A1-F6EECF244321}">
                <p14:modId xmlns:p14="http://schemas.microsoft.com/office/powerpoint/2010/main" val="2780607584"/>
              </p:ext>
            </p:extLst>
          </p:nvPr>
        </p:nvGraphicFramePr>
        <p:xfrm>
          <a:off x="685800" y="4719637"/>
          <a:ext cx="3086840" cy="2062163"/>
        </p:xfrm>
        <a:graphic>
          <a:graphicData uri="http://schemas.openxmlformats.org/presentationml/2006/ole">
            <mc:AlternateContent xmlns:mc="http://schemas.openxmlformats.org/markup-compatibility/2006">
              <mc:Choice xmlns:v="urn:schemas-microsoft-com:vml" Requires="v">
                <p:oleObj spid="_x0000_s20657" name="Worksheet" r:id="rId8" imgW="2295577" imgH="1533493" progId="Excel.Sheet.12">
                  <p:embed/>
                </p:oleObj>
              </mc:Choice>
              <mc:Fallback>
                <p:oleObj name="Worksheet" r:id="rId8" imgW="2295577" imgH="1533493" progId="Excel.Sheet.12">
                  <p:embed/>
                  <p:pic>
                    <p:nvPicPr>
                      <p:cNvPr id="0" name=""/>
                      <p:cNvPicPr/>
                      <p:nvPr/>
                    </p:nvPicPr>
                    <p:blipFill>
                      <a:blip r:embed="rId9"/>
                      <a:stretch>
                        <a:fillRect/>
                      </a:stretch>
                    </p:blipFill>
                    <p:spPr>
                      <a:xfrm>
                        <a:off x="685800" y="4719637"/>
                        <a:ext cx="3086840" cy="2062163"/>
                      </a:xfrm>
                      <a:prstGeom prst="rect">
                        <a:avLst/>
                      </a:prstGeom>
                    </p:spPr>
                  </p:pic>
                </p:oleObj>
              </mc:Fallback>
            </mc:AlternateContent>
          </a:graphicData>
        </a:graphic>
      </p:graphicFrame>
      <p:pic>
        <p:nvPicPr>
          <p:cNvPr id="15" name="Picture 9"/>
          <p:cNvPicPr>
            <a:picLocks noChangeAspect="1" noChangeArrowheads="1"/>
          </p:cNvPicPr>
          <p:nvPr/>
        </p:nvPicPr>
        <p:blipFill rotWithShape="1">
          <a:blip r:embed="rId10">
            <a:extLst>
              <a:ext uri="{28A0092B-C50C-407E-A947-70E740481C1C}">
                <a14:useLocalDpi xmlns:a14="http://schemas.microsoft.com/office/drawing/2010/main" val="0"/>
              </a:ext>
            </a:extLst>
          </a:blip>
          <a:srcRect l="27665" t="13889" r="30056" b="38911"/>
          <a:stretch/>
        </p:blipFill>
        <p:spPr bwMode="auto">
          <a:xfrm>
            <a:off x="5092732" y="1563015"/>
            <a:ext cx="3822668" cy="23993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609600" y="1143000"/>
            <a:ext cx="3482043" cy="369332"/>
          </a:xfrm>
          <a:prstGeom prst="rect">
            <a:avLst/>
          </a:prstGeom>
          <a:noFill/>
        </p:spPr>
        <p:txBody>
          <a:bodyPr wrap="none" rtlCol="0">
            <a:spAutoFit/>
          </a:bodyPr>
          <a:lstStyle/>
          <a:p>
            <a:r>
              <a:rPr lang="en-US" b="1" dirty="0" smtClean="0">
                <a:solidFill>
                  <a:srgbClr val="FF0000"/>
                </a:solidFill>
                <a:latin typeface="Tahoma" panose="020B0604030504040204" pitchFamily="34" charset="0"/>
                <a:ea typeface="Tahoma" panose="020B0604030504040204" pitchFamily="34" charset="0"/>
                <a:cs typeface="Tahoma" panose="020B0604030504040204" pitchFamily="34" charset="0"/>
              </a:rPr>
              <a:t>Sources of Brand Awareness</a:t>
            </a:r>
          </a:p>
        </p:txBody>
      </p:sp>
    </p:spTree>
    <p:extLst>
      <p:ext uri="{BB962C8B-B14F-4D97-AF65-F5344CB8AC3E}">
        <p14:creationId xmlns:p14="http://schemas.microsoft.com/office/powerpoint/2010/main" val="42753077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63139" t="17659" r="17340"/>
          <a:stretch/>
        </p:blipFill>
        <p:spPr bwMode="auto">
          <a:xfrm>
            <a:off x="0" y="1"/>
            <a:ext cx="2891928"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914400" y="274638"/>
            <a:ext cx="8229600" cy="1143000"/>
          </a:xfrm>
        </p:spPr>
        <p:txBody>
          <a:bodyPr>
            <a:normAutofit/>
          </a:bodyPr>
          <a:lstStyle/>
          <a:p>
            <a:r>
              <a:rPr lang="en-US" sz="3600" dirty="0" smtClean="0">
                <a:solidFill>
                  <a:srgbClr val="FF0000"/>
                </a:solidFill>
                <a:latin typeface="Impact" panose="020B0806030902050204" pitchFamily="34" charset="0"/>
                <a:ea typeface="+mn-ea"/>
                <a:cs typeface="+mn-cs"/>
              </a:rPr>
              <a:t> </a:t>
            </a:r>
            <a:r>
              <a:rPr lang="en-US" sz="3600" b="1" i="1" dirty="0" smtClean="0">
                <a:solidFill>
                  <a:srgbClr val="FF0000"/>
                </a:solidFill>
                <a:latin typeface="+mn-lt"/>
                <a:ea typeface="+mn-ea"/>
                <a:cs typeface="+mn-cs"/>
              </a:rPr>
              <a:t>Effie Awards 2013 </a:t>
            </a:r>
            <a:endParaRPr lang="en-US" sz="3600" b="1" i="1" dirty="0">
              <a:solidFill>
                <a:srgbClr val="FF0000"/>
              </a:solidFill>
              <a:latin typeface="+mn-lt"/>
              <a:ea typeface="+mn-ea"/>
              <a:cs typeface="+mn-cs"/>
            </a:endParaRPr>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l="3809" t="16103" r="18096"/>
          <a:stretch/>
        </p:blipFill>
        <p:spPr>
          <a:xfrm>
            <a:off x="2514600" y="1600200"/>
            <a:ext cx="6553200" cy="4561932"/>
          </a:xfrm>
          <a:prstGeom prst="rect">
            <a:avLst/>
          </a:prstGeom>
          <a:ln>
            <a:noFill/>
          </a:ln>
          <a:effectLst>
            <a:softEdge rad="112500"/>
          </a:effectLst>
        </p:spPr>
      </p:pic>
    </p:spTree>
    <p:extLst>
      <p:ext uri="{BB962C8B-B14F-4D97-AF65-F5344CB8AC3E}">
        <p14:creationId xmlns:p14="http://schemas.microsoft.com/office/powerpoint/2010/main" val="17498526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78022"/>
            <a:ext cx="9144000" cy="1143000"/>
          </a:xfrm>
        </p:spPr>
        <p:txBody>
          <a:bodyPr>
            <a:normAutofit/>
          </a:bodyPr>
          <a:lstStyle/>
          <a:p>
            <a:r>
              <a:rPr lang="en-US" sz="4000" b="1" i="1" dirty="0" smtClean="0">
                <a:solidFill>
                  <a:srgbClr val="FF0000"/>
                </a:solidFill>
                <a:latin typeface="+mn-lt"/>
                <a:ea typeface="+mn-ea"/>
                <a:cs typeface="+mn-cs"/>
              </a:rPr>
              <a:t>Winning </a:t>
            </a:r>
            <a:r>
              <a:rPr lang="en-US" sz="4000" b="1" i="1" dirty="0">
                <a:solidFill>
                  <a:srgbClr val="FF0000"/>
                </a:solidFill>
                <a:latin typeface="+mn-lt"/>
                <a:ea typeface="+mn-ea"/>
                <a:cs typeface="+mn-cs"/>
              </a:rPr>
              <a:t>Story of the </a:t>
            </a:r>
            <a:r>
              <a:rPr lang="en-US" sz="4000" b="1" i="1" dirty="0" smtClean="0">
                <a:solidFill>
                  <a:srgbClr val="FF0000"/>
                </a:solidFill>
                <a:latin typeface="+mn-lt"/>
                <a:ea typeface="+mn-ea"/>
                <a:cs typeface="+mn-cs"/>
              </a:rPr>
              <a:t>people behind</a:t>
            </a:r>
            <a:endParaRPr lang="en-US" sz="4000" b="1" i="1" dirty="0">
              <a:solidFill>
                <a:srgbClr val="FF0000"/>
              </a:solidFill>
              <a:latin typeface="+mn-lt"/>
              <a:ea typeface="+mn-ea"/>
              <a:cs typeface="+mn-cs"/>
            </a:endParaRPr>
          </a:p>
        </p:txBody>
      </p:sp>
      <p:pic>
        <p:nvPicPr>
          <p:cNvPr id="24578" name="Picture 2" descr="C:\Users\nuwanr\Desktop\Personal\Adfest 2013 pics\DSCN3210.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238" t="6746" r="33247" b="8671"/>
          <a:stretch/>
        </p:blipFill>
        <p:spPr bwMode="auto">
          <a:xfrm>
            <a:off x="2362200" y="838200"/>
            <a:ext cx="3657600" cy="2739571"/>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24579" name="Picture 3" descr="C:\Users\nuwanr\Desktop\Communication\Marketing Quest Pics\DSC06677.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43077" t="4407" r="7403" b="33536"/>
          <a:stretch/>
        </p:blipFill>
        <p:spPr bwMode="auto">
          <a:xfrm>
            <a:off x="2780756" y="3701534"/>
            <a:ext cx="2002971" cy="194893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6473449" y="3276600"/>
            <a:ext cx="2441951" cy="646331"/>
          </a:xfrm>
          <a:prstGeom prst="rect">
            <a:avLst/>
          </a:prstGeom>
          <a:noFill/>
        </p:spPr>
        <p:txBody>
          <a:bodyPr wrap="none" rtlCol="0">
            <a:spAutoFit/>
          </a:bodyPr>
          <a:lstStyle/>
          <a:p>
            <a:r>
              <a:rPr lang="en-US" b="1" dirty="0" smtClean="0">
                <a:solidFill>
                  <a:srgbClr val="FF0000"/>
                </a:solidFill>
              </a:rPr>
              <a:t>Launch of </a:t>
            </a:r>
          </a:p>
          <a:p>
            <a:r>
              <a:rPr lang="en-US" b="1" dirty="0" smtClean="0">
                <a:solidFill>
                  <a:srgbClr val="FF0000"/>
                </a:solidFill>
              </a:rPr>
              <a:t>Marketing Quest at KFP</a:t>
            </a:r>
            <a:endParaRPr lang="en-US" b="1" dirty="0">
              <a:solidFill>
                <a:srgbClr val="FF0000"/>
              </a:solidFill>
            </a:endParaRPr>
          </a:p>
        </p:txBody>
      </p:sp>
      <p:pic>
        <p:nvPicPr>
          <p:cNvPr id="13" name="Picture 8" descr="C:\Users\nuwanr\Desktop\May 2nd Pannala\Archive Folder\CNCI 2013\CNCI Final Pages\CNCI Group Pic.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2400" y="3860578"/>
            <a:ext cx="9144000" cy="2981255"/>
          </a:xfrm>
          <a:prstGeom prst="rect">
            <a:avLst/>
          </a:prstGeom>
          <a:noFill/>
          <a:extLst>
            <a:ext uri="{909E8E84-426E-40DD-AFC4-6F175D3DCCD1}">
              <a14:hiddenFill xmlns:a14="http://schemas.microsoft.com/office/drawing/2010/main">
                <a:solidFill>
                  <a:srgbClr val="FFFFFF"/>
                </a:solidFill>
              </a14:hiddenFill>
            </a:ext>
          </a:extLst>
        </p:spPr>
      </p:pic>
      <p:pic>
        <p:nvPicPr>
          <p:cNvPr id="35843" name="Picture 3"/>
          <p:cNvPicPr>
            <a:picLocks noChangeAspect="1" noChangeArrowheads="1"/>
          </p:cNvPicPr>
          <p:nvPr/>
        </p:nvPicPr>
        <p:blipFill rotWithShape="1">
          <a:blip r:embed="rId5">
            <a:extLst>
              <a:ext uri="{28A0092B-C50C-407E-A947-70E740481C1C}">
                <a14:useLocalDpi xmlns:a14="http://schemas.microsoft.com/office/drawing/2010/main" val="0"/>
              </a:ext>
            </a:extLst>
          </a:blip>
          <a:srcRect l="63250" t="15625" r="17451"/>
          <a:stretch/>
        </p:blipFill>
        <p:spPr bwMode="auto">
          <a:xfrm>
            <a:off x="-25400" y="774478"/>
            <a:ext cx="2510971" cy="6172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5842" name="Picture 2"/>
          <p:cNvPicPr>
            <a:picLocks noChangeAspect="1" noChangeArrowheads="1"/>
          </p:cNvPicPr>
          <p:nvPr/>
        </p:nvPicPr>
        <p:blipFill rotWithShape="1">
          <a:blip r:embed="rId6">
            <a:extLst>
              <a:ext uri="{28A0092B-C50C-407E-A947-70E740481C1C}">
                <a14:useLocalDpi xmlns:a14="http://schemas.microsoft.com/office/drawing/2010/main" val="0"/>
              </a:ext>
            </a:extLst>
          </a:blip>
          <a:srcRect l="52252" t="32936" r="19905" b="34550"/>
          <a:stretch/>
        </p:blipFill>
        <p:spPr bwMode="auto">
          <a:xfrm>
            <a:off x="5943599" y="838200"/>
            <a:ext cx="3193143" cy="2583542"/>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TextBox 14"/>
          <p:cNvSpPr txBox="1"/>
          <p:nvPr/>
        </p:nvSpPr>
        <p:spPr>
          <a:xfrm>
            <a:off x="6642009" y="838200"/>
            <a:ext cx="2044791" cy="646331"/>
          </a:xfrm>
          <a:prstGeom prst="rect">
            <a:avLst/>
          </a:prstGeom>
          <a:noFill/>
        </p:spPr>
        <p:txBody>
          <a:bodyPr wrap="none" rtlCol="0">
            <a:spAutoFit/>
          </a:bodyPr>
          <a:lstStyle/>
          <a:p>
            <a:pPr algn="ctr"/>
            <a:r>
              <a:rPr lang="en-US" b="1" dirty="0" smtClean="0">
                <a:solidFill>
                  <a:schemeClr val="bg1"/>
                </a:solidFill>
              </a:rPr>
              <a:t>Best Sustainability  </a:t>
            </a:r>
          </a:p>
          <a:p>
            <a:pPr algn="ctr"/>
            <a:r>
              <a:rPr lang="en-US" b="1" dirty="0" smtClean="0">
                <a:solidFill>
                  <a:schemeClr val="bg1"/>
                </a:solidFill>
              </a:rPr>
              <a:t>Project led by SC</a:t>
            </a:r>
            <a:endParaRPr lang="en-US" b="1" dirty="0">
              <a:solidFill>
                <a:schemeClr val="bg1"/>
              </a:solidFill>
            </a:endParaRPr>
          </a:p>
        </p:txBody>
      </p:sp>
      <p:sp>
        <p:nvSpPr>
          <p:cNvPr id="7" name="TextBox 6"/>
          <p:cNvSpPr txBox="1"/>
          <p:nvPr/>
        </p:nvSpPr>
        <p:spPr>
          <a:xfrm>
            <a:off x="2382885" y="2145268"/>
            <a:ext cx="2798715" cy="369332"/>
          </a:xfrm>
          <a:prstGeom prst="rect">
            <a:avLst/>
          </a:prstGeom>
          <a:noFill/>
        </p:spPr>
        <p:txBody>
          <a:bodyPr wrap="none" rtlCol="0">
            <a:spAutoFit/>
          </a:bodyPr>
          <a:lstStyle/>
          <a:p>
            <a:r>
              <a:rPr lang="en-US" b="1" dirty="0" smtClean="0">
                <a:solidFill>
                  <a:schemeClr val="bg1"/>
                </a:solidFill>
              </a:rPr>
              <a:t>Young Lotus Marketer 2013</a:t>
            </a:r>
            <a:endParaRPr lang="en-US" b="1" dirty="0">
              <a:solidFill>
                <a:schemeClr val="bg1"/>
              </a:solidFill>
            </a:endParaRPr>
          </a:p>
        </p:txBody>
      </p:sp>
      <p:pic>
        <p:nvPicPr>
          <p:cNvPr id="17" name="Picture 5" descr="https://fbcdn-sphotos-c-a.akamaihd.net/hphotos-ak-prn2/t1.0-9/10343534_871228469560748_8779015523204485420_n.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447800" y="2438400"/>
            <a:ext cx="3366861" cy="252514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1676400" y="5449669"/>
            <a:ext cx="809324" cy="646331"/>
          </a:xfrm>
          <a:prstGeom prst="rect">
            <a:avLst/>
          </a:prstGeom>
          <a:noFill/>
        </p:spPr>
        <p:txBody>
          <a:bodyPr wrap="none" rtlCol="0">
            <a:spAutoFit/>
          </a:bodyPr>
          <a:lstStyle/>
          <a:p>
            <a:pPr algn="ctr"/>
            <a:r>
              <a:rPr lang="en-US" b="1" dirty="0" smtClean="0">
                <a:solidFill>
                  <a:srgbClr val="FF0000"/>
                </a:solidFill>
              </a:rPr>
              <a:t>CNCI </a:t>
            </a:r>
          </a:p>
          <a:p>
            <a:pPr algn="ctr"/>
            <a:r>
              <a:rPr lang="en-US" b="1" dirty="0" smtClean="0">
                <a:solidFill>
                  <a:srgbClr val="FF0000"/>
                </a:solidFill>
              </a:rPr>
              <a:t>Award</a:t>
            </a:r>
            <a:endParaRPr lang="en-US" b="1" dirty="0">
              <a:solidFill>
                <a:srgbClr val="FF0000"/>
              </a:solidFill>
            </a:endParaRPr>
          </a:p>
        </p:txBody>
      </p:sp>
      <p:pic>
        <p:nvPicPr>
          <p:cNvPr id="35845" name="Picture 5" descr="C:\Users\nuwanr\AppData\Local\Microsoft\Windows\Temporary Internet Files\Content.Outlook\1B22MH7M\20140520_173910.jp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17459" t="16931" r="13809" b="13228"/>
          <a:stretch/>
        </p:blipFill>
        <p:spPr bwMode="auto">
          <a:xfrm rot="5400000">
            <a:off x="6402377" y="4100210"/>
            <a:ext cx="2981256" cy="2501991"/>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2690662" y="4343400"/>
            <a:ext cx="1957538" cy="5559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FF0000"/>
                </a:solidFill>
              </a:rPr>
              <a:t>Gold Award  Annual Report</a:t>
            </a:r>
            <a:endParaRPr lang="en-US" b="1" dirty="0">
              <a:solidFill>
                <a:srgbClr val="FF0000"/>
              </a:solidFill>
            </a:endParaRPr>
          </a:p>
        </p:txBody>
      </p:sp>
      <p:pic>
        <p:nvPicPr>
          <p:cNvPr id="35844" name="Picture 4" descr="C:\Users\nuwanr\Desktop\May 2nd Pannala\today2\Welcome to KeellsFoods   KeellsFoods_files\Gold Award for the Consumer Food Sector at the Annual Report Competition 2011-2012.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541243" y="4343400"/>
            <a:ext cx="1201957" cy="1111810"/>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3" descr="C:\Users\nuwanr\Desktop\Communication\Marketing Quest Pics\DSC06677.JPG"/>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l="46844" t="13643" r="7403" b="38292"/>
          <a:stretch/>
        </p:blipFill>
        <p:spPr bwMode="auto">
          <a:xfrm>
            <a:off x="4648200" y="2438400"/>
            <a:ext cx="1850571" cy="19050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326764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381000"/>
            <a:ext cx="8229600" cy="1143000"/>
          </a:xfrm>
        </p:spPr>
        <p:txBody>
          <a:bodyPr/>
          <a:lstStyle/>
          <a:p>
            <a:r>
              <a:rPr lang="en-US" b="1" dirty="0" smtClean="0">
                <a:solidFill>
                  <a:srgbClr val="33CC33"/>
                </a:solidFill>
                <a:latin typeface="Segoe Script" panose="020B0504020000000003" pitchFamily="34" charset="0"/>
              </a:rPr>
              <a:t>Winning Secret</a:t>
            </a:r>
            <a:endParaRPr lang="en-US" b="1" dirty="0">
              <a:solidFill>
                <a:srgbClr val="33CC33"/>
              </a:solidFill>
              <a:latin typeface="Segoe Script" panose="020B0504020000000003" pitchFamily="34" charset="0"/>
            </a:endParaRPr>
          </a:p>
        </p:txBody>
      </p:sp>
      <p:sp>
        <p:nvSpPr>
          <p:cNvPr id="3" name="Content Placeholder 2"/>
          <p:cNvSpPr>
            <a:spLocks noGrp="1"/>
          </p:cNvSpPr>
          <p:nvPr>
            <p:ph idx="1"/>
          </p:nvPr>
        </p:nvSpPr>
        <p:spPr>
          <a:xfrm>
            <a:off x="4572000" y="1265237"/>
            <a:ext cx="8229600" cy="4525963"/>
          </a:xfrm>
        </p:spPr>
        <p:txBody>
          <a:bodyPr>
            <a:normAutofit/>
          </a:bodyPr>
          <a:lstStyle/>
          <a:p>
            <a:pPr marL="0" indent="0">
              <a:buNone/>
            </a:pPr>
            <a:r>
              <a:rPr lang="en-US" sz="4800" dirty="0" smtClean="0">
                <a:solidFill>
                  <a:srgbClr val="FF0000"/>
                </a:solidFill>
                <a:latin typeface="Impact" panose="020B0806030902050204" pitchFamily="34" charset="0"/>
              </a:rPr>
              <a:t>Customer</a:t>
            </a:r>
          </a:p>
          <a:p>
            <a:pPr marL="0" indent="0">
              <a:buNone/>
            </a:pPr>
            <a:r>
              <a:rPr lang="en-US" sz="4800" dirty="0" smtClean="0">
                <a:solidFill>
                  <a:srgbClr val="FF0000"/>
                </a:solidFill>
                <a:latin typeface="Impact" panose="020B0806030902050204" pitchFamily="34" charset="0"/>
              </a:rPr>
              <a:t>Customer</a:t>
            </a:r>
          </a:p>
          <a:p>
            <a:pPr marL="0" indent="0">
              <a:buNone/>
            </a:pPr>
            <a:r>
              <a:rPr lang="en-US" sz="4800" dirty="0" smtClean="0">
                <a:solidFill>
                  <a:srgbClr val="FF0000"/>
                </a:solidFill>
                <a:latin typeface="Impact" panose="020B0806030902050204" pitchFamily="34" charset="0"/>
              </a:rPr>
              <a:t>Customer</a:t>
            </a:r>
            <a:endParaRPr lang="en-US" sz="4800" dirty="0">
              <a:solidFill>
                <a:srgbClr val="FF0000"/>
              </a:solidFill>
              <a:latin typeface="Impact" panose="020B0806030902050204" pitchFamily="34" charset="0"/>
            </a:endParaRPr>
          </a:p>
        </p:txBody>
      </p:sp>
      <p:pic>
        <p:nvPicPr>
          <p:cNvPr id="4" name="Picture 5"/>
          <p:cNvPicPr>
            <a:picLocks noChangeAspect="1" noChangeArrowheads="1"/>
          </p:cNvPicPr>
          <p:nvPr/>
        </p:nvPicPr>
        <p:blipFill rotWithShape="1">
          <a:blip r:embed="rId2">
            <a:extLst>
              <a:ext uri="{28A0092B-C50C-407E-A947-70E740481C1C}">
                <a14:useLocalDpi xmlns:a14="http://schemas.microsoft.com/office/drawing/2010/main" val="0"/>
              </a:ext>
            </a:extLst>
          </a:blip>
          <a:srcRect l="30677" t="46701" r="49299" b="22285"/>
          <a:stretch/>
        </p:blipFill>
        <p:spPr bwMode="auto">
          <a:xfrm>
            <a:off x="0" y="3958771"/>
            <a:ext cx="3325135" cy="2895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Down Arrow 4"/>
          <p:cNvSpPr/>
          <p:nvPr/>
        </p:nvSpPr>
        <p:spPr>
          <a:xfrm rot="10800000">
            <a:off x="1143000" y="529771"/>
            <a:ext cx="1371600" cy="4042229"/>
          </a:xfrm>
          <a:prstGeom prst="downArrow">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912166" y="2704501"/>
            <a:ext cx="461665" cy="1867499"/>
          </a:xfrm>
          <a:prstGeom prst="rect">
            <a:avLst/>
          </a:prstGeom>
          <a:noFill/>
        </p:spPr>
        <p:txBody>
          <a:bodyPr vert="vert270" wrap="none" rtlCol="0">
            <a:spAutoFit/>
          </a:bodyPr>
          <a:lstStyle/>
          <a:p>
            <a:r>
              <a:rPr lang="en-US" b="1" dirty="0" smtClean="0">
                <a:solidFill>
                  <a:srgbClr val="000099"/>
                </a:solidFill>
              </a:rPr>
              <a:t>changing everyday</a:t>
            </a:r>
            <a:endParaRPr lang="en-US" b="1" dirty="0">
              <a:solidFill>
                <a:srgbClr val="000099"/>
              </a:solidFill>
            </a:endParaRPr>
          </a:p>
        </p:txBody>
      </p:sp>
      <p:pic>
        <p:nvPicPr>
          <p:cNvPr id="7" name="Picture 2" descr="C:\Users\nuwanr\Desktop\EH Master Folder 13_14\EH Logo.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48200" y="3810000"/>
            <a:ext cx="2476836" cy="2438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792321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p:cTn id="11"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2"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13" dur="500"/>
                                        <p:tgtEl>
                                          <p:spTgt spid="3">
                                            <p:txEl>
                                              <p:pRg st="0" end="0"/>
                                            </p:txEl>
                                          </p:spTgt>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p:cTn id="17"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8"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9" dur="500"/>
                                        <p:tgtEl>
                                          <p:spTgt spid="3">
                                            <p:txEl>
                                              <p:pRg st="1" end="1"/>
                                            </p:txEl>
                                          </p:spTgt>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p:cTn id="23"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4"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25" dur="500"/>
                                        <p:tgtEl>
                                          <p:spTgt spid="3">
                                            <p:txEl>
                                              <p:pRg st="2" end="2"/>
                                            </p:txEl>
                                          </p:spTgt>
                                        </p:tgtEl>
                                      </p:cBhvr>
                                    </p:animEffect>
                                  </p:childTnLst>
                                </p:cTn>
                              </p:par>
                            </p:childTnLst>
                          </p:cTn>
                        </p:par>
                        <p:par>
                          <p:cTn id="26" fill="hold">
                            <p:stCondLst>
                              <p:cond delay="2000"/>
                            </p:stCondLst>
                            <p:childTnLst>
                              <p:par>
                                <p:cTn id="27" presetID="31" presetClass="entr" presetSubtype="0"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1000" fill="hold"/>
                                        <p:tgtEl>
                                          <p:spTgt spid="7"/>
                                        </p:tgtEl>
                                        <p:attrNameLst>
                                          <p:attrName>ppt_w</p:attrName>
                                        </p:attrNameLst>
                                      </p:cBhvr>
                                      <p:tavLst>
                                        <p:tav tm="0">
                                          <p:val>
                                            <p:fltVal val="0"/>
                                          </p:val>
                                        </p:tav>
                                        <p:tav tm="100000">
                                          <p:val>
                                            <p:strVal val="#ppt_w"/>
                                          </p:val>
                                        </p:tav>
                                      </p:tavLst>
                                    </p:anim>
                                    <p:anim calcmode="lin" valueType="num">
                                      <p:cBhvr>
                                        <p:cTn id="30" dur="1000" fill="hold"/>
                                        <p:tgtEl>
                                          <p:spTgt spid="7"/>
                                        </p:tgtEl>
                                        <p:attrNameLst>
                                          <p:attrName>ppt_h</p:attrName>
                                        </p:attrNameLst>
                                      </p:cBhvr>
                                      <p:tavLst>
                                        <p:tav tm="0">
                                          <p:val>
                                            <p:fltVal val="0"/>
                                          </p:val>
                                        </p:tav>
                                        <p:tav tm="100000">
                                          <p:val>
                                            <p:strVal val="#ppt_h"/>
                                          </p:val>
                                        </p:tav>
                                      </p:tavLst>
                                    </p:anim>
                                    <p:anim calcmode="lin" valueType="num">
                                      <p:cBhvr>
                                        <p:cTn id="31" dur="1000" fill="hold"/>
                                        <p:tgtEl>
                                          <p:spTgt spid="7"/>
                                        </p:tgtEl>
                                        <p:attrNameLst>
                                          <p:attrName>style.rotation</p:attrName>
                                        </p:attrNameLst>
                                      </p:cBhvr>
                                      <p:tavLst>
                                        <p:tav tm="0">
                                          <p:val>
                                            <p:fltVal val="90"/>
                                          </p:val>
                                        </p:tav>
                                        <p:tav tm="100000">
                                          <p:val>
                                            <p:fltVal val="0"/>
                                          </p:val>
                                        </p:tav>
                                      </p:tavLst>
                                    </p:anim>
                                    <p:animEffect transition="in" filter="fade">
                                      <p:cBhvr>
                                        <p:cTn id="32"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052" name="Picture 4" descr="http://thepunypundit.files.wordpress.com/2010/04/film-ree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105400"/>
            <a:ext cx="9144000" cy="17526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http://thepunypundit.files.wordpress.com/2010/04/film-ree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 y="0"/>
            <a:ext cx="9220200" cy="17526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0" y="2514600"/>
            <a:ext cx="9220200" cy="1323439"/>
          </a:xfrm>
          <a:prstGeom prst="rect">
            <a:avLst/>
          </a:prstGeom>
          <a:noFill/>
        </p:spPr>
        <p:txBody>
          <a:bodyPr wrap="square" rtlCol="0">
            <a:spAutoFit/>
          </a:bodyPr>
          <a:lstStyle/>
          <a:p>
            <a:pPr algn="ctr"/>
            <a:r>
              <a:rPr lang="en-US" sz="8000" dirty="0" smtClean="0">
                <a:solidFill>
                  <a:prstClr val="white"/>
                </a:solidFill>
                <a:latin typeface="Andalus" panose="02020603050405020304" pitchFamily="18" charset="-78"/>
                <a:cs typeface="Andalus" panose="02020603050405020304" pitchFamily="18" charset="-78"/>
              </a:rPr>
              <a:t>It’s Movie Time... </a:t>
            </a:r>
            <a:endParaRPr lang="en-US" sz="8000" dirty="0">
              <a:solidFill>
                <a:prstClr val="white"/>
              </a:solidFill>
              <a:latin typeface="Andalus" panose="02020603050405020304" pitchFamily="18" charset="-78"/>
              <a:cs typeface="Andalus" panose="02020603050405020304" pitchFamily="18" charset="-78"/>
            </a:endParaRPr>
          </a:p>
        </p:txBody>
      </p:sp>
      <p:pic>
        <p:nvPicPr>
          <p:cNvPr id="6" name="Picture 4" descr="http://thepunypundit.files.wordpress.com/2010/04/film-ree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105400"/>
            <a:ext cx="9144000" cy="17526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http://thepunypundit.files.wordpress.com/2010/04/film-ree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 y="0"/>
            <a:ext cx="9220200" cy="17526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http://thepunypundit.files.wordpress.com/2010/04/film-ree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 y="0"/>
            <a:ext cx="9220200" cy="175260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http://thepunypundit.files.wordpress.com/2010/04/film-ree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105400"/>
            <a:ext cx="9144000" cy="175260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4" descr="http://thepunypundit.files.wordpress.com/2010/04/film-ree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 y="0"/>
            <a:ext cx="9220200" cy="175260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4" descr="http://thepunypundit.files.wordpress.com/2010/04/film-ree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105400"/>
            <a:ext cx="9144000" cy="175260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http://thepunypundit.files.wordpress.com/2010/04/film-ree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 y="0"/>
            <a:ext cx="9220200" cy="175260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http://thepunypundit.files.wordpress.com/2010/04/film-ree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105400"/>
            <a:ext cx="9144000" cy="1752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845108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2000" fill="hold"/>
                                        <p:tgtEl>
                                          <p:spTgt spid="14"/>
                                        </p:tgtEl>
                                        <p:attrNameLst>
                                          <p:attrName>ppt_x</p:attrName>
                                        </p:attrNameLst>
                                      </p:cBhvr>
                                      <p:tavLst>
                                        <p:tav tm="0">
                                          <p:val>
                                            <p:strVal val="1+#ppt_w/2"/>
                                          </p:val>
                                        </p:tav>
                                        <p:tav tm="100000">
                                          <p:val>
                                            <p:strVal val="#ppt_x"/>
                                          </p:val>
                                        </p:tav>
                                      </p:tavLst>
                                    </p:anim>
                                    <p:anim calcmode="lin" valueType="num">
                                      <p:cBhvr additive="base">
                                        <p:cTn id="8" dur="2000" fill="hold"/>
                                        <p:tgtEl>
                                          <p:spTgt spid="14"/>
                                        </p:tgtEl>
                                        <p:attrNameLst>
                                          <p:attrName>ppt_y</p:attrName>
                                        </p:attrNameLst>
                                      </p:cBhvr>
                                      <p:tavLst>
                                        <p:tav tm="0">
                                          <p:val>
                                            <p:strVal val="#ppt_y"/>
                                          </p:val>
                                        </p:tav>
                                        <p:tav tm="100000">
                                          <p:val>
                                            <p:strVal val="#ppt_y"/>
                                          </p:val>
                                        </p:tav>
                                      </p:tavLst>
                                    </p:anim>
                                  </p:childTnLst>
                                </p:cTn>
                              </p:par>
                              <p:par>
                                <p:cTn id="9" presetID="2" presetClass="entr" presetSubtype="8" repeatCount="indefinite"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2000" fill="hold"/>
                                        <p:tgtEl>
                                          <p:spTgt spid="13"/>
                                        </p:tgtEl>
                                        <p:attrNameLst>
                                          <p:attrName>ppt_x</p:attrName>
                                        </p:attrNameLst>
                                      </p:cBhvr>
                                      <p:tavLst>
                                        <p:tav tm="0">
                                          <p:val>
                                            <p:strVal val="0-#ppt_w/2"/>
                                          </p:val>
                                        </p:tav>
                                        <p:tav tm="100000">
                                          <p:val>
                                            <p:strVal val="#ppt_x"/>
                                          </p:val>
                                        </p:tav>
                                      </p:tavLst>
                                    </p:anim>
                                    <p:anim calcmode="lin" valueType="num">
                                      <p:cBhvr additive="base">
                                        <p:cTn id="12" dur="20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7776" t="16072" r="29722" b="22619"/>
          <a:stretch/>
        </p:blipFill>
        <p:spPr bwMode="auto">
          <a:xfrm>
            <a:off x="228600" y="1"/>
            <a:ext cx="85344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0" y="274638"/>
            <a:ext cx="9144000" cy="1143000"/>
          </a:xfrm>
        </p:spPr>
        <p:txBody>
          <a:bodyPr>
            <a:noAutofit/>
          </a:bodyPr>
          <a:lstStyle/>
          <a:p>
            <a:r>
              <a:rPr lang="en-US" sz="4000" b="1" dirty="0">
                <a:solidFill>
                  <a:srgbClr val="000099"/>
                </a:solidFill>
                <a:latin typeface="Lucida Calligraphy" panose="03010101010101010101" pitchFamily="66" charset="0"/>
              </a:rPr>
              <a:t>Customer </a:t>
            </a:r>
            <a:r>
              <a:rPr lang="en-US" sz="4000" b="1" dirty="0" smtClean="0">
                <a:solidFill>
                  <a:srgbClr val="000099"/>
                </a:solidFill>
                <a:latin typeface="Lucida Calligraphy" panose="03010101010101010101" pitchFamily="66" charset="0"/>
              </a:rPr>
              <a:t>is raising </a:t>
            </a:r>
            <a:r>
              <a:rPr lang="en-US" sz="4000" b="1" dirty="0">
                <a:solidFill>
                  <a:srgbClr val="000099"/>
                </a:solidFill>
                <a:latin typeface="Lucida Calligraphy" panose="03010101010101010101" pitchFamily="66" charset="0"/>
              </a:rPr>
              <a:t>the bar</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890483226"/>
              </p:ext>
            </p:extLst>
          </p:nvPr>
        </p:nvGraphicFramePr>
        <p:xfrm>
          <a:off x="0" y="3015734"/>
          <a:ext cx="9144000" cy="490906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7547744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1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3074" name="Picture 2" descr="http://www.traversecityfilmfest.org/statetheatre/historyphotos/interio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8" y="0"/>
            <a:ext cx="9154887" cy="68580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http://thepunypundit.files.wordpress.com/2010/04/film-reel.jpg"/>
          <p:cNvPicPr>
            <a:picLocks noChangeAspect="1" noChangeArrowheads="1"/>
          </p:cNvPicPr>
          <p:nvPr/>
        </p:nvPicPr>
        <p:blipFill rotWithShape="1">
          <a:blip r:embed="rId3">
            <a:extLst>
              <a:ext uri="{28A0092B-C50C-407E-A947-70E740481C1C}">
                <a14:useLocalDpi xmlns:a14="http://schemas.microsoft.com/office/drawing/2010/main" val="0"/>
              </a:ext>
            </a:extLst>
          </a:blip>
          <a:srcRect t="50000"/>
          <a:stretch/>
        </p:blipFill>
        <p:spPr bwMode="auto">
          <a:xfrm rot="5400000">
            <a:off x="5299529" y="3009900"/>
            <a:ext cx="6858000" cy="8382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239487" y="0"/>
            <a:ext cx="9154887" cy="7817525"/>
          </a:xfrm>
          <a:prstGeom prst="rect">
            <a:avLst/>
          </a:prstGeom>
          <a:noFill/>
        </p:spPr>
        <p:txBody>
          <a:bodyPr wrap="square" rtlCol="0">
            <a:spAutoFit/>
          </a:bodyPr>
          <a:lstStyle/>
          <a:p>
            <a:pPr algn="ctr">
              <a:lnSpc>
                <a:spcPct val="150000"/>
              </a:lnSpc>
            </a:pPr>
            <a:r>
              <a:rPr lang="en-US" sz="3200" dirty="0">
                <a:solidFill>
                  <a:prstClr val="white"/>
                </a:solidFill>
                <a:latin typeface="Andalus" panose="02020603050405020304" pitchFamily="18" charset="-78"/>
                <a:cs typeface="Andalus" panose="02020603050405020304" pitchFamily="18" charset="-78"/>
              </a:rPr>
              <a:t>Concept &amp; Story - HOM</a:t>
            </a:r>
          </a:p>
          <a:p>
            <a:pPr algn="ctr">
              <a:lnSpc>
                <a:spcPct val="150000"/>
              </a:lnSpc>
            </a:pPr>
            <a:endParaRPr lang="en-US" sz="3200" dirty="0">
              <a:solidFill>
                <a:prstClr val="white"/>
              </a:solidFill>
              <a:latin typeface="Andalus" panose="02020603050405020304" pitchFamily="18" charset="-78"/>
              <a:cs typeface="Andalus" panose="02020603050405020304" pitchFamily="18" charset="-78"/>
            </a:endParaRPr>
          </a:p>
          <a:p>
            <a:pPr algn="ctr"/>
            <a:r>
              <a:rPr lang="en-US" sz="3200" dirty="0">
                <a:solidFill>
                  <a:prstClr val="white"/>
                </a:solidFill>
                <a:latin typeface="Andalus" panose="02020603050405020304" pitchFamily="18" charset="-78"/>
                <a:cs typeface="Andalus" panose="02020603050405020304" pitchFamily="18" charset="-78"/>
              </a:rPr>
              <a:t>Script Writers -</a:t>
            </a:r>
          </a:p>
          <a:p>
            <a:pPr algn="ctr"/>
            <a:r>
              <a:rPr lang="en-US" sz="3200" dirty="0">
                <a:solidFill>
                  <a:prstClr val="white"/>
                </a:solidFill>
                <a:latin typeface="Andalus" panose="02020603050405020304" pitchFamily="18" charset="-78"/>
                <a:cs typeface="Andalus" panose="02020603050405020304" pitchFamily="18" charset="-78"/>
              </a:rPr>
              <a:t>P. Kotler, </a:t>
            </a:r>
            <a:r>
              <a:rPr lang="en-US" sz="3200" dirty="0" err="1">
                <a:solidFill>
                  <a:prstClr val="white"/>
                </a:solidFill>
                <a:latin typeface="Andalus" panose="02020603050405020304" pitchFamily="18" charset="-78"/>
                <a:cs typeface="Andalus" panose="02020603050405020304" pitchFamily="18" charset="-78"/>
              </a:rPr>
              <a:t>Poter</a:t>
            </a:r>
            <a:r>
              <a:rPr lang="en-US" sz="3200" dirty="0">
                <a:solidFill>
                  <a:prstClr val="white"/>
                </a:solidFill>
                <a:latin typeface="Andalus" panose="02020603050405020304" pitchFamily="18" charset="-78"/>
                <a:cs typeface="Andalus" panose="02020603050405020304" pitchFamily="18" charset="-78"/>
              </a:rPr>
              <a:t> and </a:t>
            </a:r>
            <a:r>
              <a:rPr lang="en-US" sz="3200" dirty="0" err="1">
                <a:solidFill>
                  <a:prstClr val="white"/>
                </a:solidFill>
                <a:latin typeface="Andalus" panose="02020603050405020304" pitchFamily="18" charset="-78"/>
                <a:cs typeface="Andalus" panose="02020603050405020304" pitchFamily="18" charset="-78"/>
              </a:rPr>
              <a:t>Ansoff</a:t>
            </a:r>
            <a:endParaRPr lang="en-US" sz="3200" dirty="0">
              <a:solidFill>
                <a:prstClr val="white"/>
              </a:solidFill>
              <a:latin typeface="Andalus" panose="02020603050405020304" pitchFamily="18" charset="-78"/>
              <a:cs typeface="Andalus" panose="02020603050405020304" pitchFamily="18" charset="-78"/>
            </a:endParaRPr>
          </a:p>
          <a:p>
            <a:pPr algn="ctr"/>
            <a:endParaRPr lang="en-US" sz="3200" dirty="0">
              <a:solidFill>
                <a:prstClr val="white"/>
              </a:solidFill>
              <a:latin typeface="Andalus" panose="02020603050405020304" pitchFamily="18" charset="-78"/>
              <a:cs typeface="Andalus" panose="02020603050405020304" pitchFamily="18" charset="-78"/>
            </a:endParaRPr>
          </a:p>
          <a:p>
            <a:pPr algn="ctr"/>
            <a:r>
              <a:rPr lang="en-US" sz="3200" dirty="0">
                <a:solidFill>
                  <a:prstClr val="white"/>
                </a:solidFill>
                <a:latin typeface="Andalus" panose="02020603050405020304" pitchFamily="18" charset="-78"/>
                <a:cs typeface="Andalus" panose="02020603050405020304" pitchFamily="18" charset="-78"/>
              </a:rPr>
              <a:t>Director - KFP BM</a:t>
            </a:r>
          </a:p>
          <a:p>
            <a:pPr algn="ctr"/>
            <a:endParaRPr lang="en-US" sz="3200" dirty="0">
              <a:solidFill>
                <a:prstClr val="white"/>
              </a:solidFill>
              <a:latin typeface="Andalus" panose="02020603050405020304" pitchFamily="18" charset="-78"/>
              <a:cs typeface="Andalus" panose="02020603050405020304" pitchFamily="18" charset="-78"/>
            </a:endParaRPr>
          </a:p>
          <a:p>
            <a:pPr algn="ctr">
              <a:lnSpc>
                <a:spcPct val="150000"/>
              </a:lnSpc>
            </a:pPr>
            <a:r>
              <a:rPr lang="en-US" sz="3200" dirty="0">
                <a:solidFill>
                  <a:prstClr val="white"/>
                </a:solidFill>
                <a:latin typeface="Andalus" panose="02020603050405020304" pitchFamily="18" charset="-78"/>
                <a:cs typeface="Andalus" panose="02020603050405020304" pitchFamily="18" charset="-78"/>
              </a:rPr>
              <a:t>Art Director - GrantMaccan </a:t>
            </a:r>
          </a:p>
          <a:p>
            <a:pPr algn="ctr">
              <a:lnSpc>
                <a:spcPct val="150000"/>
              </a:lnSpc>
            </a:pPr>
            <a:r>
              <a:rPr lang="en-US" sz="3200" dirty="0">
                <a:solidFill>
                  <a:prstClr val="white"/>
                </a:solidFill>
                <a:latin typeface="Andalus" panose="02020603050405020304" pitchFamily="18" charset="-78"/>
                <a:cs typeface="Andalus" panose="02020603050405020304" pitchFamily="18" charset="-78"/>
              </a:rPr>
              <a:t>Technical Assistance -Avaya, </a:t>
            </a:r>
            <a:r>
              <a:rPr lang="en-US" sz="3200" dirty="0" err="1">
                <a:solidFill>
                  <a:prstClr val="white"/>
                </a:solidFill>
                <a:latin typeface="Andalus" panose="02020603050405020304" pitchFamily="18" charset="-78"/>
                <a:cs typeface="Andalus" panose="02020603050405020304" pitchFamily="18" charset="-78"/>
              </a:rPr>
              <a:t>LMRB,Group</a:t>
            </a:r>
            <a:r>
              <a:rPr lang="en-US" sz="3200" dirty="0">
                <a:solidFill>
                  <a:prstClr val="white"/>
                </a:solidFill>
                <a:latin typeface="Andalus" panose="02020603050405020304" pitchFamily="18" charset="-78"/>
                <a:cs typeface="Andalus" panose="02020603050405020304" pitchFamily="18" charset="-78"/>
              </a:rPr>
              <a:t> M </a:t>
            </a:r>
          </a:p>
          <a:p>
            <a:pPr algn="ctr">
              <a:lnSpc>
                <a:spcPct val="150000"/>
              </a:lnSpc>
            </a:pPr>
            <a:r>
              <a:rPr lang="en-US" sz="3200" dirty="0">
                <a:solidFill>
                  <a:prstClr val="white"/>
                </a:solidFill>
                <a:latin typeface="Andalus" panose="02020603050405020304" pitchFamily="18" charset="-78"/>
                <a:cs typeface="Andalus" panose="02020603050405020304" pitchFamily="18" charset="-78"/>
              </a:rPr>
              <a:t>Music – KFP Sales Force and Cross Functions</a:t>
            </a:r>
          </a:p>
          <a:p>
            <a:pPr algn="ctr">
              <a:lnSpc>
                <a:spcPct val="150000"/>
              </a:lnSpc>
            </a:pPr>
            <a:r>
              <a:rPr lang="en-US" sz="3200" dirty="0">
                <a:solidFill>
                  <a:prstClr val="white"/>
                </a:solidFill>
                <a:latin typeface="Andalus" panose="02020603050405020304" pitchFamily="18" charset="-78"/>
                <a:cs typeface="Andalus" panose="02020603050405020304" pitchFamily="18" charset="-78"/>
              </a:rPr>
              <a:t>Theaters – ITN, </a:t>
            </a:r>
            <a:r>
              <a:rPr lang="en-US" sz="3200" dirty="0" err="1">
                <a:solidFill>
                  <a:prstClr val="white"/>
                </a:solidFill>
                <a:latin typeface="Andalus" panose="02020603050405020304" pitchFamily="18" charset="-78"/>
                <a:cs typeface="Andalus" panose="02020603050405020304" pitchFamily="18" charset="-78"/>
              </a:rPr>
              <a:t>Sirasa</a:t>
            </a:r>
            <a:r>
              <a:rPr lang="en-US" sz="3200" dirty="0">
                <a:solidFill>
                  <a:prstClr val="white"/>
                </a:solidFill>
                <a:latin typeface="Andalus" panose="02020603050405020304" pitchFamily="18" charset="-78"/>
                <a:cs typeface="Andalus" panose="02020603050405020304" pitchFamily="18" charset="-78"/>
              </a:rPr>
              <a:t> TV &amp; </a:t>
            </a:r>
            <a:r>
              <a:rPr lang="en-US" sz="3200" dirty="0" err="1">
                <a:solidFill>
                  <a:prstClr val="white"/>
                </a:solidFill>
                <a:latin typeface="Andalus" panose="02020603050405020304" pitchFamily="18" charset="-78"/>
                <a:cs typeface="Andalus" panose="02020603050405020304" pitchFamily="18" charset="-78"/>
              </a:rPr>
              <a:t>Hiru</a:t>
            </a:r>
            <a:r>
              <a:rPr lang="en-US" sz="3200" dirty="0">
                <a:solidFill>
                  <a:prstClr val="white"/>
                </a:solidFill>
                <a:latin typeface="Andalus" panose="02020603050405020304" pitchFamily="18" charset="-78"/>
                <a:cs typeface="Andalus" panose="02020603050405020304" pitchFamily="18" charset="-78"/>
              </a:rPr>
              <a:t> TV </a:t>
            </a:r>
          </a:p>
          <a:p>
            <a:pPr algn="ctr"/>
            <a:endParaRPr lang="en-US" b="1" dirty="0" smtClean="0">
              <a:solidFill>
                <a:prstClr val="white"/>
              </a:solidFill>
            </a:endParaRPr>
          </a:p>
          <a:p>
            <a:pPr algn="ctr"/>
            <a:endParaRPr lang="en-US" sz="3600" b="1" dirty="0">
              <a:solidFill>
                <a:prstClr val="white"/>
              </a:solidFill>
            </a:endParaRPr>
          </a:p>
        </p:txBody>
      </p:sp>
    </p:spTree>
    <p:extLst>
      <p:ext uri="{BB962C8B-B14F-4D97-AF65-F5344CB8AC3E}">
        <p14:creationId xmlns:p14="http://schemas.microsoft.com/office/powerpoint/2010/main" val="13090718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fill="hold" nodeType="after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 calcmode="lin" valueType="num">
                                      <p:cBhvr additive="base">
                                        <p:cTn id="12"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3" dur="10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par>
                          <p:cTn id="14" fill="hold">
                            <p:stCondLst>
                              <p:cond delay="2000"/>
                            </p:stCondLst>
                            <p:childTnLst>
                              <p:par>
                                <p:cTn id="15" presetID="2" presetClass="entr" presetSubtype="4" fill="hold" nodeType="after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 calcmode="lin" valueType="num">
                                      <p:cBhvr additive="base">
                                        <p:cTn id="17"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18" dur="10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par>
                          <p:cTn id="19" fill="hold">
                            <p:stCondLst>
                              <p:cond delay="3000"/>
                            </p:stCondLst>
                            <p:childTnLst>
                              <p:par>
                                <p:cTn id="20" presetID="2" presetClass="entr" presetSubtype="4" fill="hold" nodeType="afterEffect">
                                  <p:stCondLst>
                                    <p:cond delay="0"/>
                                  </p:stCondLst>
                                  <p:childTnLst>
                                    <p:set>
                                      <p:cBhvr>
                                        <p:cTn id="21" dur="1" fill="hold">
                                          <p:stCondLst>
                                            <p:cond delay="0"/>
                                          </p:stCondLst>
                                        </p:cTn>
                                        <p:tgtEl>
                                          <p:spTgt spid="4">
                                            <p:txEl>
                                              <p:pRg st="5" end="5"/>
                                            </p:txEl>
                                          </p:spTgt>
                                        </p:tgtEl>
                                        <p:attrNameLst>
                                          <p:attrName>style.visibility</p:attrName>
                                        </p:attrNameLst>
                                      </p:cBhvr>
                                      <p:to>
                                        <p:strVal val="visible"/>
                                      </p:to>
                                    </p:set>
                                    <p:anim calcmode="lin" valueType="num">
                                      <p:cBhvr additive="base">
                                        <p:cTn id="22"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23" dur="10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par>
                          <p:cTn id="24" fill="hold">
                            <p:stCondLst>
                              <p:cond delay="4000"/>
                            </p:stCondLst>
                            <p:childTnLst>
                              <p:par>
                                <p:cTn id="25" presetID="2" presetClass="entr" presetSubtype="4" fill="hold" nodeType="afterEffect">
                                  <p:stCondLst>
                                    <p:cond delay="0"/>
                                  </p:stCondLst>
                                  <p:childTnLst>
                                    <p:set>
                                      <p:cBhvr>
                                        <p:cTn id="26" dur="1" fill="hold">
                                          <p:stCondLst>
                                            <p:cond delay="0"/>
                                          </p:stCondLst>
                                        </p:cTn>
                                        <p:tgtEl>
                                          <p:spTgt spid="4">
                                            <p:txEl>
                                              <p:pRg st="7" end="7"/>
                                            </p:txEl>
                                          </p:spTgt>
                                        </p:tgtEl>
                                        <p:attrNameLst>
                                          <p:attrName>style.visibility</p:attrName>
                                        </p:attrNameLst>
                                      </p:cBhvr>
                                      <p:to>
                                        <p:strVal val="visible"/>
                                      </p:to>
                                    </p:set>
                                    <p:anim calcmode="lin" valueType="num">
                                      <p:cBhvr additive="base">
                                        <p:cTn id="27" dur="1000" fill="hold"/>
                                        <p:tgtEl>
                                          <p:spTgt spid="4">
                                            <p:txEl>
                                              <p:pRg st="7" end="7"/>
                                            </p:txEl>
                                          </p:spTgt>
                                        </p:tgtEl>
                                        <p:attrNameLst>
                                          <p:attrName>ppt_x</p:attrName>
                                        </p:attrNameLst>
                                      </p:cBhvr>
                                      <p:tavLst>
                                        <p:tav tm="0">
                                          <p:val>
                                            <p:strVal val="#ppt_x"/>
                                          </p:val>
                                        </p:tav>
                                        <p:tav tm="100000">
                                          <p:val>
                                            <p:strVal val="#ppt_x"/>
                                          </p:val>
                                        </p:tav>
                                      </p:tavLst>
                                    </p:anim>
                                    <p:anim calcmode="lin" valueType="num">
                                      <p:cBhvr additive="base">
                                        <p:cTn id="28" dur="1000" fill="hold"/>
                                        <p:tgtEl>
                                          <p:spTgt spid="4">
                                            <p:txEl>
                                              <p:pRg st="7" end="7"/>
                                            </p:txEl>
                                          </p:spTgt>
                                        </p:tgtEl>
                                        <p:attrNameLst>
                                          <p:attrName>ppt_y</p:attrName>
                                        </p:attrNameLst>
                                      </p:cBhvr>
                                      <p:tavLst>
                                        <p:tav tm="0">
                                          <p:val>
                                            <p:strVal val="1+#ppt_h/2"/>
                                          </p:val>
                                        </p:tav>
                                        <p:tav tm="100000">
                                          <p:val>
                                            <p:strVal val="#ppt_y"/>
                                          </p:val>
                                        </p:tav>
                                      </p:tavLst>
                                    </p:anim>
                                  </p:childTnLst>
                                </p:cTn>
                              </p:par>
                            </p:childTnLst>
                          </p:cTn>
                        </p:par>
                        <p:par>
                          <p:cTn id="29" fill="hold">
                            <p:stCondLst>
                              <p:cond delay="5000"/>
                            </p:stCondLst>
                            <p:childTnLst>
                              <p:par>
                                <p:cTn id="30" presetID="2" presetClass="entr" presetSubtype="4" fill="hold" nodeType="afterEffect">
                                  <p:stCondLst>
                                    <p:cond delay="0"/>
                                  </p:stCondLst>
                                  <p:childTnLst>
                                    <p:set>
                                      <p:cBhvr>
                                        <p:cTn id="31" dur="1" fill="hold">
                                          <p:stCondLst>
                                            <p:cond delay="0"/>
                                          </p:stCondLst>
                                        </p:cTn>
                                        <p:tgtEl>
                                          <p:spTgt spid="4">
                                            <p:txEl>
                                              <p:pRg st="8" end="8"/>
                                            </p:txEl>
                                          </p:spTgt>
                                        </p:tgtEl>
                                        <p:attrNameLst>
                                          <p:attrName>style.visibility</p:attrName>
                                        </p:attrNameLst>
                                      </p:cBhvr>
                                      <p:to>
                                        <p:strVal val="visible"/>
                                      </p:to>
                                    </p:set>
                                    <p:anim calcmode="lin" valueType="num">
                                      <p:cBhvr additive="base">
                                        <p:cTn id="32" dur="1000" fill="hold"/>
                                        <p:tgtEl>
                                          <p:spTgt spid="4">
                                            <p:txEl>
                                              <p:pRg st="8" end="8"/>
                                            </p:txEl>
                                          </p:spTgt>
                                        </p:tgtEl>
                                        <p:attrNameLst>
                                          <p:attrName>ppt_x</p:attrName>
                                        </p:attrNameLst>
                                      </p:cBhvr>
                                      <p:tavLst>
                                        <p:tav tm="0">
                                          <p:val>
                                            <p:strVal val="#ppt_x"/>
                                          </p:val>
                                        </p:tav>
                                        <p:tav tm="100000">
                                          <p:val>
                                            <p:strVal val="#ppt_x"/>
                                          </p:val>
                                        </p:tav>
                                      </p:tavLst>
                                    </p:anim>
                                    <p:anim calcmode="lin" valueType="num">
                                      <p:cBhvr additive="base">
                                        <p:cTn id="33" dur="1000" fill="hold"/>
                                        <p:tgtEl>
                                          <p:spTgt spid="4">
                                            <p:txEl>
                                              <p:pRg st="8" end="8"/>
                                            </p:txEl>
                                          </p:spTgt>
                                        </p:tgtEl>
                                        <p:attrNameLst>
                                          <p:attrName>ppt_y</p:attrName>
                                        </p:attrNameLst>
                                      </p:cBhvr>
                                      <p:tavLst>
                                        <p:tav tm="0">
                                          <p:val>
                                            <p:strVal val="1+#ppt_h/2"/>
                                          </p:val>
                                        </p:tav>
                                        <p:tav tm="100000">
                                          <p:val>
                                            <p:strVal val="#ppt_y"/>
                                          </p:val>
                                        </p:tav>
                                      </p:tavLst>
                                    </p:anim>
                                  </p:childTnLst>
                                </p:cTn>
                              </p:par>
                            </p:childTnLst>
                          </p:cTn>
                        </p:par>
                        <p:par>
                          <p:cTn id="34" fill="hold">
                            <p:stCondLst>
                              <p:cond delay="6000"/>
                            </p:stCondLst>
                            <p:childTnLst>
                              <p:par>
                                <p:cTn id="35" presetID="2" presetClass="entr" presetSubtype="4" fill="hold" nodeType="afterEffect">
                                  <p:stCondLst>
                                    <p:cond delay="0"/>
                                  </p:stCondLst>
                                  <p:childTnLst>
                                    <p:set>
                                      <p:cBhvr>
                                        <p:cTn id="36" dur="1" fill="hold">
                                          <p:stCondLst>
                                            <p:cond delay="0"/>
                                          </p:stCondLst>
                                        </p:cTn>
                                        <p:tgtEl>
                                          <p:spTgt spid="4">
                                            <p:txEl>
                                              <p:pRg st="9" end="9"/>
                                            </p:txEl>
                                          </p:spTgt>
                                        </p:tgtEl>
                                        <p:attrNameLst>
                                          <p:attrName>style.visibility</p:attrName>
                                        </p:attrNameLst>
                                      </p:cBhvr>
                                      <p:to>
                                        <p:strVal val="visible"/>
                                      </p:to>
                                    </p:set>
                                    <p:anim calcmode="lin" valueType="num">
                                      <p:cBhvr additive="base">
                                        <p:cTn id="37" dur="1000" fill="hold"/>
                                        <p:tgtEl>
                                          <p:spTgt spid="4">
                                            <p:txEl>
                                              <p:pRg st="9" end="9"/>
                                            </p:txEl>
                                          </p:spTgt>
                                        </p:tgtEl>
                                        <p:attrNameLst>
                                          <p:attrName>ppt_x</p:attrName>
                                        </p:attrNameLst>
                                      </p:cBhvr>
                                      <p:tavLst>
                                        <p:tav tm="0">
                                          <p:val>
                                            <p:strVal val="#ppt_x"/>
                                          </p:val>
                                        </p:tav>
                                        <p:tav tm="100000">
                                          <p:val>
                                            <p:strVal val="#ppt_x"/>
                                          </p:val>
                                        </p:tav>
                                      </p:tavLst>
                                    </p:anim>
                                    <p:anim calcmode="lin" valueType="num">
                                      <p:cBhvr additive="base">
                                        <p:cTn id="38" dur="1000" fill="hold"/>
                                        <p:tgtEl>
                                          <p:spTgt spid="4">
                                            <p:txEl>
                                              <p:pRg st="9" end="9"/>
                                            </p:txEl>
                                          </p:spTgt>
                                        </p:tgtEl>
                                        <p:attrNameLst>
                                          <p:attrName>ppt_y</p:attrName>
                                        </p:attrNameLst>
                                      </p:cBhvr>
                                      <p:tavLst>
                                        <p:tav tm="0">
                                          <p:val>
                                            <p:strVal val="1+#ppt_h/2"/>
                                          </p:val>
                                        </p:tav>
                                        <p:tav tm="100000">
                                          <p:val>
                                            <p:strVal val="#ppt_y"/>
                                          </p:val>
                                        </p:tav>
                                      </p:tavLst>
                                    </p:anim>
                                  </p:childTnLst>
                                </p:cTn>
                              </p:par>
                            </p:childTnLst>
                          </p:cTn>
                        </p:par>
                        <p:par>
                          <p:cTn id="39" fill="hold">
                            <p:stCondLst>
                              <p:cond delay="7000"/>
                            </p:stCondLst>
                            <p:childTnLst>
                              <p:par>
                                <p:cTn id="40" presetID="2" presetClass="entr" presetSubtype="4" fill="hold" nodeType="afterEffect">
                                  <p:stCondLst>
                                    <p:cond delay="0"/>
                                  </p:stCondLst>
                                  <p:childTnLst>
                                    <p:set>
                                      <p:cBhvr>
                                        <p:cTn id="41" dur="1" fill="hold">
                                          <p:stCondLst>
                                            <p:cond delay="0"/>
                                          </p:stCondLst>
                                        </p:cTn>
                                        <p:tgtEl>
                                          <p:spTgt spid="4">
                                            <p:txEl>
                                              <p:pRg st="10" end="10"/>
                                            </p:txEl>
                                          </p:spTgt>
                                        </p:tgtEl>
                                        <p:attrNameLst>
                                          <p:attrName>style.visibility</p:attrName>
                                        </p:attrNameLst>
                                      </p:cBhvr>
                                      <p:to>
                                        <p:strVal val="visible"/>
                                      </p:to>
                                    </p:set>
                                    <p:anim calcmode="lin" valueType="num">
                                      <p:cBhvr additive="base">
                                        <p:cTn id="42" dur="1000" fill="hold"/>
                                        <p:tgtEl>
                                          <p:spTgt spid="4">
                                            <p:txEl>
                                              <p:pRg st="10" end="10"/>
                                            </p:txEl>
                                          </p:spTgt>
                                        </p:tgtEl>
                                        <p:attrNameLst>
                                          <p:attrName>ppt_x</p:attrName>
                                        </p:attrNameLst>
                                      </p:cBhvr>
                                      <p:tavLst>
                                        <p:tav tm="0">
                                          <p:val>
                                            <p:strVal val="#ppt_x"/>
                                          </p:val>
                                        </p:tav>
                                        <p:tav tm="100000">
                                          <p:val>
                                            <p:strVal val="#ppt_x"/>
                                          </p:val>
                                        </p:tav>
                                      </p:tavLst>
                                    </p:anim>
                                    <p:anim calcmode="lin" valueType="num">
                                      <p:cBhvr additive="base">
                                        <p:cTn id="43" dur="1000" fill="hold"/>
                                        <p:tgtEl>
                                          <p:spTgt spid="4">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AutoShape 2" descr="http://www.vipturizma.com/images/Events/sri-lanka-map-in-detail_on.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pic>
        <p:nvPicPr>
          <p:cNvPr id="7174" name="Picture 6" descr="http://www.dreamholidays-srilanka.com/images/MySriLankaMap.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8800" y="0"/>
            <a:ext cx="5715000" cy="6931705"/>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http://thepunypundit.files.wordpress.com/2010/04/film-reel.jpg"/>
          <p:cNvPicPr>
            <a:picLocks noChangeAspect="1" noChangeArrowheads="1"/>
          </p:cNvPicPr>
          <p:nvPr/>
        </p:nvPicPr>
        <p:blipFill rotWithShape="1">
          <a:blip r:embed="rId3">
            <a:extLst>
              <a:ext uri="{28A0092B-C50C-407E-A947-70E740481C1C}">
                <a14:useLocalDpi xmlns:a14="http://schemas.microsoft.com/office/drawing/2010/main" val="0"/>
              </a:ext>
            </a:extLst>
          </a:blip>
          <a:srcRect t="50000"/>
          <a:stretch/>
        </p:blipFill>
        <p:spPr bwMode="auto">
          <a:xfrm rot="5400000">
            <a:off x="4916715" y="2627085"/>
            <a:ext cx="6858000" cy="160382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http://thepunypundit.files.wordpress.com/2010/04/film-reel.jpg"/>
          <p:cNvPicPr>
            <a:picLocks noChangeAspect="1" noChangeArrowheads="1"/>
          </p:cNvPicPr>
          <p:nvPr/>
        </p:nvPicPr>
        <p:blipFill rotWithShape="1">
          <a:blip r:embed="rId3">
            <a:extLst>
              <a:ext uri="{28A0092B-C50C-407E-A947-70E740481C1C}">
                <a14:useLocalDpi xmlns:a14="http://schemas.microsoft.com/office/drawing/2010/main" val="0"/>
              </a:ext>
            </a:extLst>
          </a:blip>
          <a:srcRect t="50000"/>
          <a:stretch/>
        </p:blipFill>
        <p:spPr bwMode="auto">
          <a:xfrm rot="5400000" flipV="1">
            <a:off x="-2514598" y="2514599"/>
            <a:ext cx="6858000" cy="18288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6195082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1.bp.blogspot.com/--GrSNZ6kGlA/Tt3957aKkaI/AAAAAAAADi4/ctW2ky-wz2s/s1600/DSCN0007.JPG"/>
          <p:cNvPicPr>
            <a:picLocks noChangeAspect="1" noChangeArrowheads="1"/>
          </p:cNvPicPr>
          <p:nvPr/>
        </p:nvPicPr>
        <p:blipFill rotWithShape="1">
          <a:blip r:embed="rId2">
            <a:extLst>
              <a:ext uri="{28A0092B-C50C-407E-A947-70E740481C1C}">
                <a14:useLocalDpi xmlns:a14="http://schemas.microsoft.com/office/drawing/2010/main" val="0"/>
              </a:ext>
            </a:extLst>
          </a:blip>
          <a:srcRect r="6057" b="19526"/>
          <a:stretch/>
        </p:blipFill>
        <p:spPr bwMode="auto">
          <a:xfrm>
            <a:off x="0" y="1219200"/>
            <a:ext cx="9144000" cy="4038600"/>
          </a:xfrm>
          <a:prstGeom prst="rect">
            <a:avLst/>
          </a:prstGeom>
          <a:noFill/>
          <a:extLst>
            <a:ext uri="{909E8E84-426E-40DD-AFC4-6F175D3DCCD1}">
              <a14:hiddenFill xmlns:a14="http://schemas.microsoft.com/office/drawing/2010/main">
                <a:solidFill>
                  <a:srgbClr val="FFFFFF"/>
                </a:solidFill>
              </a14:hiddenFill>
            </a:ext>
          </a:extLst>
        </p:spPr>
      </p:pic>
      <p:sp>
        <p:nvSpPr>
          <p:cNvPr id="4" name="Title 1"/>
          <p:cNvSpPr txBox="1">
            <a:spLocks/>
          </p:cNvSpPr>
          <p:nvPr/>
        </p:nvSpPr>
        <p:spPr>
          <a:xfrm>
            <a:off x="0" y="0"/>
            <a:ext cx="9144000" cy="1676400"/>
          </a:xfrm>
          <a:prstGeom prst="rect">
            <a:avLst/>
          </a:prstGeom>
          <a:solidFill>
            <a:srgbClr val="0070C0"/>
          </a:solidFill>
          <a:ln>
            <a:solidFill>
              <a:schemeClr val="accent1"/>
            </a:solidFill>
          </a:ln>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600" b="1" dirty="0">
                <a:solidFill>
                  <a:prstClr val="white"/>
                </a:solidFill>
                <a:latin typeface="Andalus" panose="02020603050405020304" pitchFamily="18" charset="-78"/>
                <a:ea typeface="+mn-ea"/>
                <a:cs typeface="Andalus" panose="02020603050405020304" pitchFamily="18" charset="-78"/>
              </a:rPr>
              <a:t>Majority of Sri Lankan brands cater to Masses</a:t>
            </a:r>
          </a:p>
        </p:txBody>
      </p:sp>
      <p:sp>
        <p:nvSpPr>
          <p:cNvPr id="2" name="Title 1"/>
          <p:cNvSpPr>
            <a:spLocks noGrp="1"/>
          </p:cNvSpPr>
          <p:nvPr>
            <p:ph type="title"/>
          </p:nvPr>
        </p:nvSpPr>
        <p:spPr>
          <a:xfrm>
            <a:off x="0" y="5257800"/>
            <a:ext cx="9144000" cy="1600200"/>
          </a:xfrm>
          <a:solidFill>
            <a:schemeClr val="accent6">
              <a:lumMod val="75000"/>
            </a:schemeClr>
          </a:solidFill>
        </p:spPr>
        <p:txBody>
          <a:bodyPr>
            <a:noAutofit/>
          </a:bodyPr>
          <a:lstStyle/>
          <a:p>
            <a:r>
              <a:rPr lang="en-US" sz="3600" b="1" dirty="0">
                <a:solidFill>
                  <a:prstClr val="white"/>
                </a:solidFill>
                <a:latin typeface="Andalus" panose="02020603050405020304" pitchFamily="18" charset="-78"/>
                <a:ea typeface="+mn-ea"/>
                <a:cs typeface="Andalus" panose="02020603050405020304" pitchFamily="18" charset="-78"/>
              </a:rPr>
              <a:t>Is the Sri Lankan Mass Consumer Empowered ?</a:t>
            </a:r>
          </a:p>
        </p:txBody>
      </p:sp>
    </p:spTree>
    <p:extLst>
      <p:ext uri="{BB962C8B-B14F-4D97-AF65-F5344CB8AC3E}">
        <p14:creationId xmlns:p14="http://schemas.microsoft.com/office/powerpoint/2010/main" val="370496765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 name="Flowchart: Manual Input 4"/>
          <p:cNvSpPr/>
          <p:nvPr/>
        </p:nvSpPr>
        <p:spPr>
          <a:xfrm>
            <a:off x="76200" y="97970"/>
            <a:ext cx="5943600" cy="1219200"/>
          </a:xfrm>
          <a:prstGeom prst="flowChartManualInput">
            <a:avLst/>
          </a:prstGeom>
          <a:blipFill>
            <a:blip r:embed="rId2"/>
            <a:tile tx="0" ty="0" sx="100000" sy="100000" flip="none" algn="tl"/>
          </a:bli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rgbClr val="FF0000"/>
                </a:solidFill>
                <a:latin typeface="Andalus" panose="02020603050405020304" pitchFamily="18" charset="-78"/>
                <a:cs typeface="Andalus" panose="02020603050405020304" pitchFamily="18" charset="-78"/>
              </a:rPr>
              <a:t>Convenience</a:t>
            </a:r>
            <a:r>
              <a:rPr lang="en-US" sz="4800" b="1" dirty="0" smtClean="0">
                <a:solidFill>
                  <a:sysClr val="windowText" lastClr="000000"/>
                </a:solidFill>
              </a:rPr>
              <a:t> </a:t>
            </a:r>
            <a:endParaRPr lang="en-US" sz="4800" b="1" dirty="0">
              <a:solidFill>
                <a:sysClr val="windowText" lastClr="000000"/>
              </a:solidFill>
            </a:endParaRPr>
          </a:p>
        </p:txBody>
      </p:sp>
      <p:sp>
        <p:nvSpPr>
          <p:cNvPr id="9" name="Flowchart: Manual Input 8"/>
          <p:cNvSpPr/>
          <p:nvPr/>
        </p:nvSpPr>
        <p:spPr>
          <a:xfrm>
            <a:off x="2804886" y="1143000"/>
            <a:ext cx="5943600" cy="1219200"/>
          </a:xfrm>
          <a:prstGeom prst="flowChartManualInput">
            <a:avLst/>
          </a:prstGeom>
          <a:blipFill>
            <a:blip r:embed="rId2"/>
            <a:tile tx="0" ty="0" sx="100000" sy="100000" flip="none" algn="tl"/>
          </a:bli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rgbClr val="FF0000"/>
                </a:solidFill>
                <a:latin typeface="Andalus" panose="02020603050405020304" pitchFamily="18" charset="-78"/>
                <a:cs typeface="Andalus" panose="02020603050405020304" pitchFamily="18" charset="-78"/>
              </a:rPr>
              <a:t>More Choices</a:t>
            </a:r>
          </a:p>
        </p:txBody>
      </p:sp>
      <p:sp>
        <p:nvSpPr>
          <p:cNvPr id="10" name="Flowchart: Manual Input 9"/>
          <p:cNvSpPr/>
          <p:nvPr/>
        </p:nvSpPr>
        <p:spPr>
          <a:xfrm>
            <a:off x="304800" y="2286000"/>
            <a:ext cx="5943600" cy="1219200"/>
          </a:xfrm>
          <a:prstGeom prst="flowChartManualInput">
            <a:avLst/>
          </a:prstGeom>
          <a:blipFill>
            <a:blip r:embed="rId2"/>
            <a:tile tx="0" ty="0" sx="100000" sy="100000" flip="none" algn="tl"/>
          </a:bli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rgbClr val="FF0000"/>
                </a:solidFill>
                <a:latin typeface="Andalus" panose="02020603050405020304" pitchFamily="18" charset="-78"/>
                <a:cs typeface="Andalus" panose="02020603050405020304" pitchFamily="18" charset="-78"/>
              </a:rPr>
              <a:t>Information</a:t>
            </a:r>
            <a:r>
              <a:rPr lang="en-US" sz="4800" b="1" dirty="0" smtClean="0">
                <a:solidFill>
                  <a:sysClr val="windowText" lastClr="000000"/>
                </a:solidFill>
              </a:rPr>
              <a:t> </a:t>
            </a:r>
            <a:endParaRPr lang="en-US" sz="4800" b="1" dirty="0">
              <a:solidFill>
                <a:sysClr val="windowText" lastClr="000000"/>
              </a:solidFill>
            </a:endParaRPr>
          </a:p>
        </p:txBody>
      </p:sp>
      <p:sp>
        <p:nvSpPr>
          <p:cNvPr id="11" name="Flowchart: Manual Input 10"/>
          <p:cNvSpPr/>
          <p:nvPr/>
        </p:nvSpPr>
        <p:spPr>
          <a:xfrm>
            <a:off x="2590800" y="3352800"/>
            <a:ext cx="5943600" cy="1219200"/>
          </a:xfrm>
          <a:prstGeom prst="flowChartManualInput">
            <a:avLst/>
          </a:prstGeom>
          <a:blipFill>
            <a:blip r:embed="rId2"/>
            <a:tile tx="0" ty="0" sx="100000" sy="100000" flip="none" algn="tl"/>
          </a:bli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rgbClr val="FF0000"/>
                </a:solidFill>
                <a:latin typeface="Andalus" panose="02020603050405020304" pitchFamily="18" charset="-78"/>
                <a:cs typeface="Andalus" panose="02020603050405020304" pitchFamily="18" charset="-78"/>
              </a:rPr>
              <a:t>Competition</a:t>
            </a:r>
            <a:r>
              <a:rPr lang="en-US" sz="4800" b="1" dirty="0" smtClean="0">
                <a:solidFill>
                  <a:sysClr val="windowText" lastClr="000000"/>
                </a:solidFill>
              </a:rPr>
              <a:t> </a:t>
            </a:r>
            <a:endParaRPr lang="en-US" sz="4800" b="1" dirty="0">
              <a:solidFill>
                <a:sysClr val="windowText" lastClr="000000"/>
              </a:solidFill>
            </a:endParaRPr>
          </a:p>
        </p:txBody>
      </p:sp>
      <p:sp>
        <p:nvSpPr>
          <p:cNvPr id="12" name="Flowchart: Manual Input 11"/>
          <p:cNvSpPr/>
          <p:nvPr/>
        </p:nvSpPr>
        <p:spPr>
          <a:xfrm>
            <a:off x="0" y="4572000"/>
            <a:ext cx="5943600" cy="1219200"/>
          </a:xfrm>
          <a:prstGeom prst="flowChartManualInput">
            <a:avLst/>
          </a:prstGeom>
          <a:blipFill>
            <a:blip r:embed="rId2"/>
            <a:tile tx="0" ty="0" sx="100000" sy="100000" flip="none" algn="tl"/>
          </a:bli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rgbClr val="FF0000"/>
                </a:solidFill>
                <a:latin typeface="Andalus" panose="02020603050405020304" pitchFamily="18" charset="-78"/>
                <a:cs typeface="Andalus" panose="02020603050405020304" pitchFamily="18" charset="-78"/>
              </a:rPr>
              <a:t>Life Style </a:t>
            </a:r>
          </a:p>
        </p:txBody>
      </p:sp>
      <p:sp>
        <p:nvSpPr>
          <p:cNvPr id="14" name="Flowchart: Manual Input 13"/>
          <p:cNvSpPr/>
          <p:nvPr/>
        </p:nvSpPr>
        <p:spPr>
          <a:xfrm>
            <a:off x="2819400" y="5638800"/>
            <a:ext cx="5943600" cy="1219200"/>
          </a:xfrm>
          <a:prstGeom prst="flowChartManualInput">
            <a:avLst/>
          </a:prstGeom>
          <a:blipFill>
            <a:blip r:embed="rId2"/>
            <a:tile tx="0" ty="0" sx="100000" sy="100000" flip="none" algn="tl"/>
          </a:bli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rgbClr val="FF0000"/>
                </a:solidFill>
                <a:latin typeface="Andalus" panose="02020603050405020304" pitchFamily="18" charset="-78"/>
                <a:cs typeface="Andalus" panose="02020603050405020304" pitchFamily="18" charset="-78"/>
              </a:rPr>
              <a:t>……….</a:t>
            </a:r>
          </a:p>
        </p:txBody>
      </p:sp>
    </p:spTree>
    <p:extLst>
      <p:ext uri="{BB962C8B-B14F-4D97-AF65-F5344CB8AC3E}">
        <p14:creationId xmlns:p14="http://schemas.microsoft.com/office/powerpoint/2010/main" val="2293591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Effect transition="in" filter="fade">
                                      <p:cBhvr>
                                        <p:cTn id="9" dur="1000"/>
                                        <p:tgtEl>
                                          <p:spTgt spid="5"/>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1000" fill="hold"/>
                                        <p:tgtEl>
                                          <p:spTgt spid="9"/>
                                        </p:tgtEl>
                                        <p:attrNameLst>
                                          <p:attrName>ppt_w</p:attrName>
                                        </p:attrNameLst>
                                      </p:cBhvr>
                                      <p:tavLst>
                                        <p:tav tm="0">
                                          <p:val>
                                            <p:fltVal val="0"/>
                                          </p:val>
                                        </p:tav>
                                        <p:tav tm="100000">
                                          <p:val>
                                            <p:strVal val="#ppt_w"/>
                                          </p:val>
                                        </p:tav>
                                      </p:tavLst>
                                    </p:anim>
                                    <p:anim calcmode="lin" valueType="num">
                                      <p:cBhvr>
                                        <p:cTn id="14" dur="1000" fill="hold"/>
                                        <p:tgtEl>
                                          <p:spTgt spid="9"/>
                                        </p:tgtEl>
                                        <p:attrNameLst>
                                          <p:attrName>ppt_h</p:attrName>
                                        </p:attrNameLst>
                                      </p:cBhvr>
                                      <p:tavLst>
                                        <p:tav tm="0">
                                          <p:val>
                                            <p:fltVal val="0"/>
                                          </p:val>
                                        </p:tav>
                                        <p:tav tm="100000">
                                          <p:val>
                                            <p:strVal val="#ppt_h"/>
                                          </p:val>
                                        </p:tav>
                                      </p:tavLst>
                                    </p:anim>
                                    <p:animEffect transition="in" filter="fade">
                                      <p:cBhvr>
                                        <p:cTn id="15" dur="1000"/>
                                        <p:tgtEl>
                                          <p:spTgt spid="9"/>
                                        </p:tgtEl>
                                      </p:cBhvr>
                                    </p:animEffect>
                                  </p:childTnLst>
                                </p:cTn>
                              </p:par>
                            </p:childTnLst>
                          </p:cTn>
                        </p:par>
                        <p:par>
                          <p:cTn id="16" fill="hold">
                            <p:stCondLst>
                              <p:cond delay="2000"/>
                            </p:stCondLst>
                            <p:childTnLst>
                              <p:par>
                                <p:cTn id="17" presetID="53" presetClass="entr" presetSubtype="16"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1000" fill="hold"/>
                                        <p:tgtEl>
                                          <p:spTgt spid="10"/>
                                        </p:tgtEl>
                                        <p:attrNameLst>
                                          <p:attrName>ppt_w</p:attrName>
                                        </p:attrNameLst>
                                      </p:cBhvr>
                                      <p:tavLst>
                                        <p:tav tm="0">
                                          <p:val>
                                            <p:fltVal val="0"/>
                                          </p:val>
                                        </p:tav>
                                        <p:tav tm="100000">
                                          <p:val>
                                            <p:strVal val="#ppt_w"/>
                                          </p:val>
                                        </p:tav>
                                      </p:tavLst>
                                    </p:anim>
                                    <p:anim calcmode="lin" valueType="num">
                                      <p:cBhvr>
                                        <p:cTn id="20" dur="1000" fill="hold"/>
                                        <p:tgtEl>
                                          <p:spTgt spid="10"/>
                                        </p:tgtEl>
                                        <p:attrNameLst>
                                          <p:attrName>ppt_h</p:attrName>
                                        </p:attrNameLst>
                                      </p:cBhvr>
                                      <p:tavLst>
                                        <p:tav tm="0">
                                          <p:val>
                                            <p:fltVal val="0"/>
                                          </p:val>
                                        </p:tav>
                                        <p:tav tm="100000">
                                          <p:val>
                                            <p:strVal val="#ppt_h"/>
                                          </p:val>
                                        </p:tav>
                                      </p:tavLst>
                                    </p:anim>
                                    <p:animEffect transition="in" filter="fade">
                                      <p:cBhvr>
                                        <p:cTn id="21" dur="1000"/>
                                        <p:tgtEl>
                                          <p:spTgt spid="10"/>
                                        </p:tgtEl>
                                      </p:cBhvr>
                                    </p:animEffect>
                                  </p:childTnLst>
                                </p:cTn>
                              </p:par>
                            </p:childTnLst>
                          </p:cTn>
                        </p:par>
                        <p:par>
                          <p:cTn id="22" fill="hold">
                            <p:stCondLst>
                              <p:cond delay="3000"/>
                            </p:stCondLst>
                            <p:childTnLst>
                              <p:par>
                                <p:cTn id="23" presetID="53" presetClass="entr" presetSubtype="16"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1000" fill="hold"/>
                                        <p:tgtEl>
                                          <p:spTgt spid="11"/>
                                        </p:tgtEl>
                                        <p:attrNameLst>
                                          <p:attrName>ppt_w</p:attrName>
                                        </p:attrNameLst>
                                      </p:cBhvr>
                                      <p:tavLst>
                                        <p:tav tm="0">
                                          <p:val>
                                            <p:fltVal val="0"/>
                                          </p:val>
                                        </p:tav>
                                        <p:tav tm="100000">
                                          <p:val>
                                            <p:strVal val="#ppt_w"/>
                                          </p:val>
                                        </p:tav>
                                      </p:tavLst>
                                    </p:anim>
                                    <p:anim calcmode="lin" valueType="num">
                                      <p:cBhvr>
                                        <p:cTn id="26" dur="1000" fill="hold"/>
                                        <p:tgtEl>
                                          <p:spTgt spid="11"/>
                                        </p:tgtEl>
                                        <p:attrNameLst>
                                          <p:attrName>ppt_h</p:attrName>
                                        </p:attrNameLst>
                                      </p:cBhvr>
                                      <p:tavLst>
                                        <p:tav tm="0">
                                          <p:val>
                                            <p:fltVal val="0"/>
                                          </p:val>
                                        </p:tav>
                                        <p:tav tm="100000">
                                          <p:val>
                                            <p:strVal val="#ppt_h"/>
                                          </p:val>
                                        </p:tav>
                                      </p:tavLst>
                                    </p:anim>
                                    <p:animEffect transition="in" filter="fade">
                                      <p:cBhvr>
                                        <p:cTn id="27" dur="1000"/>
                                        <p:tgtEl>
                                          <p:spTgt spid="11"/>
                                        </p:tgtEl>
                                      </p:cBhvr>
                                    </p:animEffect>
                                  </p:childTnLst>
                                </p:cTn>
                              </p:par>
                            </p:childTnLst>
                          </p:cTn>
                        </p:par>
                        <p:par>
                          <p:cTn id="28" fill="hold">
                            <p:stCondLst>
                              <p:cond delay="4000"/>
                            </p:stCondLst>
                            <p:childTnLst>
                              <p:par>
                                <p:cTn id="29" presetID="53" presetClass="entr" presetSubtype="16"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1000" fill="hold"/>
                                        <p:tgtEl>
                                          <p:spTgt spid="12"/>
                                        </p:tgtEl>
                                        <p:attrNameLst>
                                          <p:attrName>ppt_w</p:attrName>
                                        </p:attrNameLst>
                                      </p:cBhvr>
                                      <p:tavLst>
                                        <p:tav tm="0">
                                          <p:val>
                                            <p:fltVal val="0"/>
                                          </p:val>
                                        </p:tav>
                                        <p:tav tm="100000">
                                          <p:val>
                                            <p:strVal val="#ppt_w"/>
                                          </p:val>
                                        </p:tav>
                                      </p:tavLst>
                                    </p:anim>
                                    <p:anim calcmode="lin" valueType="num">
                                      <p:cBhvr>
                                        <p:cTn id="32" dur="1000" fill="hold"/>
                                        <p:tgtEl>
                                          <p:spTgt spid="12"/>
                                        </p:tgtEl>
                                        <p:attrNameLst>
                                          <p:attrName>ppt_h</p:attrName>
                                        </p:attrNameLst>
                                      </p:cBhvr>
                                      <p:tavLst>
                                        <p:tav tm="0">
                                          <p:val>
                                            <p:fltVal val="0"/>
                                          </p:val>
                                        </p:tav>
                                        <p:tav tm="100000">
                                          <p:val>
                                            <p:strVal val="#ppt_h"/>
                                          </p:val>
                                        </p:tav>
                                      </p:tavLst>
                                    </p:anim>
                                    <p:animEffect transition="in" filter="fade">
                                      <p:cBhvr>
                                        <p:cTn id="33" dur="1000"/>
                                        <p:tgtEl>
                                          <p:spTgt spid="12"/>
                                        </p:tgtEl>
                                      </p:cBhvr>
                                    </p:animEffect>
                                  </p:childTnLst>
                                </p:cTn>
                              </p:par>
                            </p:childTnLst>
                          </p:cTn>
                        </p:par>
                        <p:par>
                          <p:cTn id="34" fill="hold">
                            <p:stCondLst>
                              <p:cond delay="5000"/>
                            </p:stCondLst>
                            <p:childTnLst>
                              <p:par>
                                <p:cTn id="35" presetID="53" presetClass="entr" presetSubtype="16"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1000" fill="hold"/>
                                        <p:tgtEl>
                                          <p:spTgt spid="14"/>
                                        </p:tgtEl>
                                        <p:attrNameLst>
                                          <p:attrName>ppt_w</p:attrName>
                                        </p:attrNameLst>
                                      </p:cBhvr>
                                      <p:tavLst>
                                        <p:tav tm="0">
                                          <p:val>
                                            <p:fltVal val="0"/>
                                          </p:val>
                                        </p:tav>
                                        <p:tav tm="100000">
                                          <p:val>
                                            <p:strVal val="#ppt_w"/>
                                          </p:val>
                                        </p:tav>
                                      </p:tavLst>
                                    </p:anim>
                                    <p:anim calcmode="lin" valueType="num">
                                      <p:cBhvr>
                                        <p:cTn id="38" dur="1000" fill="hold"/>
                                        <p:tgtEl>
                                          <p:spTgt spid="14"/>
                                        </p:tgtEl>
                                        <p:attrNameLst>
                                          <p:attrName>ppt_h</p:attrName>
                                        </p:attrNameLst>
                                      </p:cBhvr>
                                      <p:tavLst>
                                        <p:tav tm="0">
                                          <p:val>
                                            <p:fltVal val="0"/>
                                          </p:val>
                                        </p:tav>
                                        <p:tav tm="100000">
                                          <p:val>
                                            <p:strVal val="#ppt_h"/>
                                          </p:val>
                                        </p:tav>
                                      </p:tavLst>
                                    </p:anim>
                                    <p:animEffect transition="in" filter="fade">
                                      <p:cBhvr>
                                        <p:cTn id="39"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P spid="10" grpId="0" animBg="1"/>
      <p:bldP spid="11" grpId="0" animBg="1"/>
      <p:bldP spid="12" grpId="0" animBg="1"/>
      <p:bldP spid="14"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5486400"/>
            <a:ext cx="9144000" cy="1143000"/>
          </a:xfrm>
        </p:spPr>
        <p:txBody>
          <a:bodyPr>
            <a:noAutofit/>
          </a:bodyPr>
          <a:lstStyle/>
          <a:p>
            <a:r>
              <a:rPr lang="en-US" sz="8000" dirty="0" smtClean="0">
                <a:solidFill>
                  <a:schemeClr val="bg1"/>
                </a:solidFill>
                <a:latin typeface="Impact" panose="020B0806030902050204" pitchFamily="34" charset="0"/>
              </a:rPr>
              <a:t>You be the judge!</a:t>
            </a:r>
            <a:endParaRPr lang="en-US" sz="8000" dirty="0">
              <a:solidFill>
                <a:schemeClr val="bg1"/>
              </a:solidFill>
              <a:latin typeface="Impact" panose="020B0806030902050204" pitchFamily="34" charset="0"/>
            </a:endParaRPr>
          </a:p>
        </p:txBody>
      </p:sp>
      <p:grpSp>
        <p:nvGrpSpPr>
          <p:cNvPr id="4" name="Group 3"/>
          <p:cNvGrpSpPr/>
          <p:nvPr/>
        </p:nvGrpSpPr>
        <p:grpSpPr>
          <a:xfrm>
            <a:off x="263359" y="1828800"/>
            <a:ext cx="8652041" cy="3581400"/>
            <a:chOff x="220717" y="3197772"/>
            <a:chExt cx="8652041" cy="3581400"/>
          </a:xfrm>
        </p:grpSpPr>
        <p:pic>
          <p:nvPicPr>
            <p:cNvPr id="5" name="Picture 2" descr="https://lh3.googleusercontent.com/-hWHobvZtN7g/UTLpOb5nPSI/AAAAAAAACR8/wWemHV9Omc0/s250-c-k-no/2013-03-02"/>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a:stretch>
              <a:fillRect/>
            </a:stretch>
          </p:blipFill>
          <p:spPr bwMode="auto">
            <a:xfrm>
              <a:off x="220717" y="3197772"/>
              <a:ext cx="4339004" cy="35814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p:cNvPicPr>
              <a:picLocks noChangeAspect="1" noChangeArrowheads="1"/>
            </p:cNvPicPr>
            <p:nvPr/>
          </p:nvPicPr>
          <p:blipFill rotWithShape="1">
            <a:blip r:embed="rId4">
              <a:extLst>
                <a:ext uri="{28A0092B-C50C-407E-A947-70E740481C1C}">
                  <a14:useLocalDpi xmlns:a14="http://schemas.microsoft.com/office/drawing/2010/main" val="0"/>
                </a:ext>
              </a:extLst>
            </a:blip>
            <a:srcRect l="17521" t="51787" r="48446" b="24329"/>
            <a:stretch/>
          </p:blipFill>
          <p:spPr bwMode="auto">
            <a:xfrm>
              <a:off x="4559722" y="3205654"/>
              <a:ext cx="4313036" cy="35735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7" name="Title 1"/>
          <p:cNvSpPr txBox="1">
            <a:spLocks/>
          </p:cNvSpPr>
          <p:nvPr/>
        </p:nvSpPr>
        <p:spPr>
          <a:xfrm>
            <a:off x="152400" y="304800"/>
            <a:ext cx="8991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4000" b="1" dirty="0">
                <a:solidFill>
                  <a:prstClr val="white"/>
                </a:solidFill>
                <a:latin typeface="Andalus" panose="02020603050405020304" pitchFamily="18" charset="-78"/>
                <a:ea typeface="+mn-ea"/>
                <a:cs typeface="Andalus" panose="02020603050405020304" pitchFamily="18" charset="-78"/>
              </a:rPr>
              <a:t>This tells it all… </a:t>
            </a:r>
          </a:p>
        </p:txBody>
      </p:sp>
    </p:spTree>
    <p:extLst>
      <p:ext uri="{BB962C8B-B14F-4D97-AF65-F5344CB8AC3E}">
        <p14:creationId xmlns:p14="http://schemas.microsoft.com/office/powerpoint/2010/main" val="2643822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00600" y="1"/>
            <a:ext cx="4343400" cy="6832599"/>
          </a:xfrm>
        </p:spPr>
        <p:txBody>
          <a:bodyPr>
            <a:noAutofit/>
          </a:bodyPr>
          <a:lstStyle/>
          <a:p>
            <a:r>
              <a:rPr lang="en-US" sz="5400" dirty="0" smtClean="0">
                <a:solidFill>
                  <a:srgbClr val="FF0000"/>
                </a:solidFill>
                <a:latin typeface="Impact" panose="020B0806030902050204" pitchFamily="34" charset="0"/>
              </a:rPr>
              <a:t>But</a:t>
            </a:r>
            <a:br>
              <a:rPr lang="en-US" sz="5400" dirty="0" smtClean="0">
                <a:solidFill>
                  <a:srgbClr val="FF0000"/>
                </a:solidFill>
                <a:latin typeface="Impact" panose="020B0806030902050204" pitchFamily="34" charset="0"/>
              </a:rPr>
            </a:br>
            <a:r>
              <a:rPr lang="en-US" sz="5400" dirty="0" smtClean="0">
                <a:solidFill>
                  <a:srgbClr val="FF0000"/>
                </a:solidFill>
                <a:latin typeface="Impact" panose="020B0806030902050204" pitchFamily="34" charset="0"/>
              </a:rPr>
              <a:t>Empowerment </a:t>
            </a:r>
            <a:br>
              <a:rPr lang="en-US" sz="5400" dirty="0" smtClean="0">
                <a:solidFill>
                  <a:srgbClr val="FF0000"/>
                </a:solidFill>
                <a:latin typeface="Impact" panose="020B0806030902050204" pitchFamily="34" charset="0"/>
              </a:rPr>
            </a:br>
            <a:r>
              <a:rPr lang="en-US" sz="5400" dirty="0" smtClean="0">
                <a:solidFill>
                  <a:srgbClr val="FF0000"/>
                </a:solidFill>
                <a:latin typeface="Impact" panose="020B0806030902050204" pitchFamily="34" charset="0"/>
              </a:rPr>
              <a:t>Doesn’t </a:t>
            </a:r>
            <a:br>
              <a:rPr lang="en-US" sz="5400" dirty="0" smtClean="0">
                <a:solidFill>
                  <a:srgbClr val="FF0000"/>
                </a:solidFill>
                <a:latin typeface="Impact" panose="020B0806030902050204" pitchFamily="34" charset="0"/>
              </a:rPr>
            </a:br>
            <a:r>
              <a:rPr lang="en-US" sz="5400" dirty="0" smtClean="0">
                <a:solidFill>
                  <a:srgbClr val="FF0000"/>
                </a:solidFill>
                <a:latin typeface="Impact" panose="020B0806030902050204" pitchFamily="34" charset="0"/>
              </a:rPr>
              <a:t>Always</a:t>
            </a:r>
            <a:br>
              <a:rPr lang="en-US" sz="5400" dirty="0" smtClean="0">
                <a:solidFill>
                  <a:srgbClr val="FF0000"/>
                </a:solidFill>
                <a:latin typeface="Impact" panose="020B0806030902050204" pitchFamily="34" charset="0"/>
              </a:rPr>
            </a:br>
            <a:r>
              <a:rPr lang="en-US" sz="5400" dirty="0" smtClean="0">
                <a:solidFill>
                  <a:srgbClr val="FF0000"/>
                </a:solidFill>
                <a:latin typeface="Impact" panose="020B0806030902050204" pitchFamily="34" charset="0"/>
              </a:rPr>
              <a:t>Happen</a:t>
            </a:r>
            <a:br>
              <a:rPr lang="en-US" sz="5400" dirty="0" smtClean="0">
                <a:solidFill>
                  <a:srgbClr val="FF0000"/>
                </a:solidFill>
                <a:latin typeface="Impact" panose="020B0806030902050204" pitchFamily="34" charset="0"/>
              </a:rPr>
            </a:br>
            <a:r>
              <a:rPr lang="en-US" sz="5400" dirty="0" smtClean="0">
                <a:solidFill>
                  <a:srgbClr val="FF0000"/>
                </a:solidFill>
                <a:latin typeface="Impact" panose="020B0806030902050204" pitchFamily="34" charset="0"/>
              </a:rPr>
              <a:t>Right </a:t>
            </a:r>
            <a:endParaRPr lang="en-US" sz="5400" dirty="0">
              <a:solidFill>
                <a:srgbClr val="FF0000"/>
              </a:solidFill>
              <a:latin typeface="Impact" panose="020B0806030902050204" pitchFamily="34" charset="0"/>
            </a:endParaRPr>
          </a:p>
        </p:txBody>
      </p:sp>
      <p:pic>
        <p:nvPicPr>
          <p:cNvPr id="1126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7590" t="10714" r="48908" b="7937"/>
          <a:stretch/>
        </p:blipFill>
        <p:spPr bwMode="auto">
          <a:xfrm>
            <a:off x="0" y="1"/>
            <a:ext cx="48006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2005185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1026" name="Picture 2" descr="http://m.c.lnkd.licdn.com/mpr/mpr/p/1/005/051/362/27d3d6c.jpg"/>
          <p:cNvPicPr>
            <a:picLocks noChangeAspect="1" noChangeArrowheads="1"/>
          </p:cNvPicPr>
          <p:nvPr/>
        </p:nvPicPr>
        <p:blipFill>
          <a:blip r:embed="rId2">
            <a:duotone>
              <a:prstClr val="black"/>
              <a:schemeClr val="tx2">
                <a:tint val="45000"/>
                <a:satMod val="400000"/>
              </a:schemeClr>
            </a:duotone>
            <a:extLst>
              <a:ext uri="{BEBA8EAE-BF5A-486C-A8C5-ECC9F3942E4B}">
                <a14:imgProps xmlns:a14="http://schemas.microsoft.com/office/drawing/2010/main">
                  <a14:imgLayer r:embed="rId3">
                    <a14:imgEffect>
                      <a14:colorTemperature colorTemp="11200"/>
                    </a14:imgEffect>
                    <a14:imgEffect>
                      <a14:brightnessContrast bright="20000" contrast="40000"/>
                    </a14:imgEffect>
                  </a14:imgLayer>
                </a14:imgProps>
              </a:ext>
              <a:ext uri="{28A0092B-C50C-407E-A947-70E740481C1C}">
                <a14:useLocalDpi xmlns:a14="http://schemas.microsoft.com/office/drawing/2010/main" val="0"/>
              </a:ext>
            </a:extLst>
          </a:blip>
          <a:srcRect/>
          <a:stretch>
            <a:fillRect/>
          </a:stretch>
        </p:blipFill>
        <p:spPr bwMode="auto">
          <a:xfrm>
            <a:off x="-1" y="0"/>
            <a:ext cx="747123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http://thepunypundit.files.wordpress.com/2010/04/film-reel.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4880429" y="2590800"/>
            <a:ext cx="6858000" cy="1676400"/>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39202" t="24138" r="26134" b="68750"/>
          <a:stretch/>
        </p:blipFill>
        <p:spPr bwMode="auto">
          <a:xfrm>
            <a:off x="5255" y="0"/>
            <a:ext cx="7471229" cy="4038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81454" y="609600"/>
            <a:ext cx="7538546" cy="2123658"/>
          </a:xfrm>
          <a:prstGeom prst="rect">
            <a:avLst/>
          </a:prstGeom>
          <a:noFill/>
        </p:spPr>
        <p:txBody>
          <a:bodyPr wrap="square" rtlCol="0">
            <a:spAutoFit/>
          </a:bodyPr>
          <a:lstStyle/>
          <a:p>
            <a:pPr algn="ctr"/>
            <a:r>
              <a:rPr lang="en-US" sz="6600" dirty="0">
                <a:solidFill>
                  <a:schemeClr val="bg1"/>
                </a:solidFill>
                <a:latin typeface="Impact" panose="020B0806030902050204" pitchFamily="34" charset="0"/>
                <a:ea typeface="+mj-ea"/>
                <a:cs typeface="+mj-cs"/>
              </a:rPr>
              <a:t>Science of Empowering </a:t>
            </a:r>
          </a:p>
        </p:txBody>
      </p:sp>
      <p:pic>
        <p:nvPicPr>
          <p:cNvPr id="9"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39202" t="24138" r="26134" b="68750"/>
          <a:stretch/>
        </p:blipFill>
        <p:spPr bwMode="auto">
          <a:xfrm>
            <a:off x="0" y="5791200"/>
            <a:ext cx="7471229" cy="1066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7985672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0"/>
            <a:ext cx="5054600" cy="1143000"/>
          </a:xfrm>
          <a:solidFill>
            <a:schemeClr val="bg1"/>
          </a:solidFill>
        </p:spPr>
        <p:txBody>
          <a:bodyPr>
            <a:noAutofit/>
          </a:bodyPr>
          <a:lstStyle/>
          <a:p>
            <a:pPr algn="l"/>
            <a:r>
              <a:rPr lang="en-US" sz="3600" dirty="0">
                <a:solidFill>
                  <a:schemeClr val="accent6">
                    <a:lumMod val="50000"/>
                  </a:schemeClr>
                </a:solidFill>
                <a:latin typeface="Impact" panose="020B0806030902050204" pitchFamily="34" charset="0"/>
              </a:rPr>
              <a:t>Sausage industry</a:t>
            </a:r>
            <a:br>
              <a:rPr lang="en-US" sz="3600" dirty="0">
                <a:solidFill>
                  <a:schemeClr val="accent6">
                    <a:lumMod val="50000"/>
                  </a:schemeClr>
                </a:solidFill>
                <a:latin typeface="Impact" panose="020B0806030902050204" pitchFamily="34" charset="0"/>
              </a:rPr>
            </a:br>
            <a:r>
              <a:rPr lang="en-US" sz="3600" dirty="0">
                <a:solidFill>
                  <a:schemeClr val="accent6">
                    <a:lumMod val="50000"/>
                  </a:schemeClr>
                </a:solidFill>
                <a:latin typeface="Impact" panose="020B0806030902050204" pitchFamily="34" charset="0"/>
              </a:rPr>
              <a:t>Value Chain Collapsing</a:t>
            </a:r>
          </a:p>
        </p:txBody>
      </p:sp>
      <p:graphicFrame>
        <p:nvGraphicFramePr>
          <p:cNvPr id="5" name="Diagram 4"/>
          <p:cNvGraphicFramePr/>
          <p:nvPr>
            <p:extLst>
              <p:ext uri="{D42A27DB-BD31-4B8C-83A1-F6EECF244321}">
                <p14:modId xmlns:p14="http://schemas.microsoft.com/office/powerpoint/2010/main" val="751744359"/>
              </p:ext>
            </p:extLst>
          </p:nvPr>
        </p:nvGraphicFramePr>
        <p:xfrm>
          <a:off x="3733800" y="0"/>
          <a:ext cx="60198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026" name="Picture 2" descr="http://prathiroo.com/news/newspaper/thumbnails/2_2.JPG"/>
          <p:cNvPicPr>
            <a:picLocks noChangeAspect="1" noChangeArrowheads="1"/>
          </p:cNvPicPr>
          <p:nvPr/>
        </p:nvPicPr>
        <p:blipFill rotWithShape="1">
          <a:blip r:embed="rId7">
            <a:extLst>
              <a:ext uri="{BEBA8EAE-BF5A-486C-A8C5-ECC9F3942E4B}">
                <a14:imgProps xmlns:a14="http://schemas.microsoft.com/office/drawing/2010/main">
                  <a14:imgLayer r:embed="rId8">
                    <a14:imgEffect>
                      <a14:colorTemperature colorTemp="4700"/>
                    </a14:imgEffect>
                    <a14:imgEffect>
                      <a14:saturation sat="0"/>
                    </a14:imgEffect>
                  </a14:imgLayer>
                </a14:imgProps>
              </a:ext>
              <a:ext uri="{28A0092B-C50C-407E-A947-70E740481C1C}">
                <a14:useLocalDpi xmlns:a14="http://schemas.microsoft.com/office/drawing/2010/main" val="0"/>
              </a:ext>
            </a:extLst>
          </a:blip>
          <a:srcRect l="40099" t="10782"/>
          <a:stretch/>
        </p:blipFill>
        <p:spPr bwMode="auto">
          <a:xfrm>
            <a:off x="609600" y="1349829"/>
            <a:ext cx="4724400" cy="3603171"/>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rgbClr val="FFFFFF"/>
                </a:solidFill>
              </a14:hiddenFill>
            </a:ext>
          </a:extLst>
        </p:spPr>
      </p:pic>
      <p:sp>
        <p:nvSpPr>
          <p:cNvPr id="6" name="Curved Right Arrow 5"/>
          <p:cNvSpPr/>
          <p:nvPr/>
        </p:nvSpPr>
        <p:spPr>
          <a:xfrm>
            <a:off x="5562600" y="1812470"/>
            <a:ext cx="883194" cy="1638300"/>
          </a:xfrm>
          <a:prstGeom prst="curvedRigh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black"/>
              </a:solidFill>
            </a:endParaRPr>
          </a:p>
        </p:txBody>
      </p:sp>
      <p:sp>
        <p:nvSpPr>
          <p:cNvPr id="7" name="Right Arrow 6"/>
          <p:cNvSpPr/>
          <p:nvPr/>
        </p:nvSpPr>
        <p:spPr>
          <a:xfrm rot="16200000">
            <a:off x="7162800" y="4305300"/>
            <a:ext cx="685800" cy="304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11" name="Picture 4" descr="http://rasulguliyev.files.wordpress.com/2014/01/sihlouette.jpg"/>
          <p:cNvPicPr>
            <a:picLocks noChangeAspect="1" noChangeArrowheads="1"/>
          </p:cNvPicPr>
          <p:nvPr/>
        </p:nvPicPr>
        <p:blipFill>
          <a:blip r:embed="rId9" cstate="print">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838200" y="5105400"/>
            <a:ext cx="7848600" cy="1676400"/>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6247674" y="4722167"/>
            <a:ext cx="2439126" cy="523220"/>
          </a:xfrm>
          <a:prstGeom prst="rect">
            <a:avLst/>
          </a:prstGeom>
          <a:noFill/>
        </p:spPr>
        <p:txBody>
          <a:bodyPr wrap="square" rtlCol="0">
            <a:spAutoFit/>
          </a:bodyPr>
          <a:lstStyle/>
          <a:p>
            <a:pPr algn="ctr"/>
            <a:r>
              <a:rPr lang="en-US" sz="2800" dirty="0">
                <a:solidFill>
                  <a:schemeClr val="accent6">
                    <a:lumMod val="50000"/>
                  </a:schemeClr>
                </a:solidFill>
                <a:latin typeface="Impact" panose="020B0806030902050204" pitchFamily="34" charset="0"/>
                <a:ea typeface="+mj-ea"/>
                <a:cs typeface="+mj-cs"/>
              </a:rPr>
              <a:t>NEW USERES</a:t>
            </a:r>
          </a:p>
        </p:txBody>
      </p:sp>
      <p:pic>
        <p:nvPicPr>
          <p:cNvPr id="13" name="Picture 12" descr="http://thepunypundit.files.wordpress.com/2010/04/film-reel.jpg"/>
          <p:cNvPicPr>
            <a:picLocks noChangeAspect="1" noChangeArrowheads="1"/>
          </p:cNvPicPr>
          <p:nvPr/>
        </p:nvPicPr>
        <p:blipFill rotWithShape="1">
          <a:blip r:embed="rId10">
            <a:extLst>
              <a:ext uri="{28A0092B-C50C-407E-A947-70E740481C1C}">
                <a14:useLocalDpi xmlns:a14="http://schemas.microsoft.com/office/drawing/2010/main" val="0"/>
              </a:ext>
            </a:extLst>
          </a:blip>
          <a:srcRect t="67532"/>
          <a:stretch/>
        </p:blipFill>
        <p:spPr bwMode="auto">
          <a:xfrm rot="16200000">
            <a:off x="-3233056" y="3178627"/>
            <a:ext cx="6858000" cy="5442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20932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1+#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ppt_x"/>
                                          </p:val>
                                        </p:tav>
                                        <p:tav tm="100000">
                                          <p:val>
                                            <p:strVal val="#ppt_x"/>
                                          </p:val>
                                        </p:tav>
                                      </p:tavLst>
                                    </p:anim>
                                    <p:anim calcmode="lin" valueType="num">
                                      <p:cBhvr additive="base">
                                        <p:cTn id="2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P spid="6" grpId="0" animBg="1"/>
      <p:bldP spid="7" grpId="0" animBg="1"/>
      <p:bldP spid="9"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ttp://thepunypundit.files.wordpress.com/2010/04/film-reel.jpg"/>
          <p:cNvPicPr>
            <a:picLocks noChangeAspect="1" noChangeArrowheads="1"/>
          </p:cNvPicPr>
          <p:nvPr/>
        </p:nvPicPr>
        <p:blipFill rotWithShape="1">
          <a:blip r:embed="rId2">
            <a:extLst>
              <a:ext uri="{28A0092B-C50C-407E-A947-70E740481C1C}">
                <a14:useLocalDpi xmlns:a14="http://schemas.microsoft.com/office/drawing/2010/main" val="0"/>
              </a:ext>
            </a:extLst>
          </a:blip>
          <a:srcRect t="67532"/>
          <a:stretch/>
        </p:blipFill>
        <p:spPr bwMode="auto">
          <a:xfrm rot="16200000">
            <a:off x="-3156856" y="3178627"/>
            <a:ext cx="6858000" cy="54428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http://archives.dailynews.lk/2012/05/16/z_p15-Learn-0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4288" y="2667000"/>
            <a:ext cx="8599712" cy="4188583"/>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7" name="Cloud Callout 6"/>
          <p:cNvSpPr/>
          <p:nvPr/>
        </p:nvSpPr>
        <p:spPr>
          <a:xfrm flipH="1">
            <a:off x="468088" y="0"/>
            <a:ext cx="3722912" cy="2743200"/>
          </a:xfrm>
          <a:prstGeom prst="cloudCallout">
            <a:avLst>
              <a:gd name="adj1" fmla="val -32125"/>
              <a:gd name="adj2" fmla="val 67791"/>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smtClean="0">
                <a:solidFill>
                  <a:prstClr val="white"/>
                </a:solidFill>
                <a:latin typeface="Segoe Script" panose="020B0504020000000003" pitchFamily="34" charset="0"/>
              </a:rPr>
              <a:t>What Shall we do for this? Entire Industry is dying...  </a:t>
            </a:r>
            <a:endParaRPr lang="en-US" sz="2400" b="1" dirty="0">
              <a:solidFill>
                <a:prstClr val="white"/>
              </a:solidFill>
              <a:latin typeface="Segoe Script" panose="020B0504020000000003" pitchFamily="34" charset="0"/>
            </a:endParaRPr>
          </a:p>
        </p:txBody>
      </p:sp>
      <p:sp>
        <p:nvSpPr>
          <p:cNvPr id="8" name="Cloud Callout 7"/>
          <p:cNvSpPr/>
          <p:nvPr/>
        </p:nvSpPr>
        <p:spPr>
          <a:xfrm flipH="1">
            <a:off x="5257800" y="76200"/>
            <a:ext cx="3886200" cy="2743200"/>
          </a:xfrm>
          <a:prstGeom prst="cloudCallout">
            <a:avLst>
              <a:gd name="adj1" fmla="val 14755"/>
              <a:gd name="adj2" fmla="val 78902"/>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smtClean="0">
                <a:solidFill>
                  <a:prstClr val="white"/>
                </a:solidFill>
                <a:latin typeface="Segoe Script" panose="020B0504020000000003" pitchFamily="34" charset="0"/>
              </a:rPr>
              <a:t>I think </a:t>
            </a:r>
            <a:r>
              <a:rPr lang="en-US" sz="2400" b="1" dirty="0">
                <a:solidFill>
                  <a:prstClr val="white"/>
                </a:solidFill>
                <a:latin typeface="Segoe Script" panose="020B0504020000000003" pitchFamily="34" charset="0"/>
              </a:rPr>
              <a:t>we need a big change in Consumer Behavior.. </a:t>
            </a:r>
          </a:p>
        </p:txBody>
      </p:sp>
    </p:spTree>
    <p:extLst>
      <p:ext uri="{BB962C8B-B14F-4D97-AF65-F5344CB8AC3E}">
        <p14:creationId xmlns:p14="http://schemas.microsoft.com/office/powerpoint/2010/main" val="1514133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ttp://thepunypundit.files.wordpress.com/2010/04/film-reel.jpg"/>
          <p:cNvPicPr>
            <a:picLocks noChangeAspect="1" noChangeArrowheads="1"/>
          </p:cNvPicPr>
          <p:nvPr/>
        </p:nvPicPr>
        <p:blipFill rotWithShape="1">
          <a:blip r:embed="rId2">
            <a:extLst>
              <a:ext uri="{28A0092B-C50C-407E-A947-70E740481C1C}">
                <a14:useLocalDpi xmlns:a14="http://schemas.microsoft.com/office/drawing/2010/main" val="0"/>
              </a:ext>
            </a:extLst>
          </a:blip>
          <a:srcRect t="67532"/>
          <a:stretch/>
        </p:blipFill>
        <p:spPr bwMode="auto">
          <a:xfrm rot="16200000">
            <a:off x="-3156856" y="3178627"/>
            <a:ext cx="6858000" cy="544287"/>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0420" t="6472" r="18194" b="12501"/>
          <a:stretch/>
        </p:blipFill>
        <p:spPr bwMode="auto">
          <a:xfrm>
            <a:off x="533400" y="0"/>
            <a:ext cx="4065815" cy="68362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Cloud Callout 4"/>
          <p:cNvSpPr/>
          <p:nvPr/>
        </p:nvSpPr>
        <p:spPr>
          <a:xfrm flipH="1">
            <a:off x="4572000" y="457200"/>
            <a:ext cx="4495800" cy="5562600"/>
          </a:xfrm>
          <a:prstGeom prst="cloudCallout">
            <a:avLst>
              <a:gd name="adj1" fmla="val 80303"/>
              <a:gd name="adj2" fmla="val -37296"/>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prstClr val="white"/>
                </a:solidFill>
                <a:latin typeface="Century Gothic" panose="020B0502020202020204" pitchFamily="34" charset="0"/>
              </a:rPr>
              <a:t>Shedding light to the empowered consumer with the right </a:t>
            </a:r>
            <a:r>
              <a:rPr lang="en-US" sz="3200" b="1" dirty="0" smtClean="0">
                <a:solidFill>
                  <a:srgbClr val="FFFF00"/>
                </a:solidFill>
                <a:latin typeface="Century Gothic" panose="020B0502020202020204" pitchFamily="34" charset="0"/>
              </a:rPr>
              <a:t>Science </a:t>
            </a:r>
            <a:r>
              <a:rPr lang="en-US" sz="3200" b="1" dirty="0">
                <a:solidFill>
                  <a:srgbClr val="FFFF00"/>
                </a:solidFill>
                <a:latin typeface="Century Gothic" panose="020B0502020202020204" pitchFamily="34" charset="0"/>
              </a:rPr>
              <a:t>or the </a:t>
            </a:r>
            <a:r>
              <a:rPr lang="en-US" sz="3200" b="1" dirty="0" smtClean="0">
                <a:solidFill>
                  <a:srgbClr val="FFFF00"/>
                </a:solidFill>
                <a:latin typeface="Century Gothic" panose="020B0502020202020204" pitchFamily="34" charset="0"/>
              </a:rPr>
              <a:t>Tool</a:t>
            </a:r>
            <a:r>
              <a:rPr lang="en-US" sz="2400" dirty="0" smtClean="0">
                <a:solidFill>
                  <a:prstClr val="white"/>
                </a:solidFill>
                <a:latin typeface="Century Gothic" panose="020B0502020202020204" pitchFamily="34" charset="0"/>
              </a:rPr>
              <a:t> </a:t>
            </a:r>
            <a:r>
              <a:rPr lang="en-US" sz="2400" dirty="0">
                <a:solidFill>
                  <a:prstClr val="white"/>
                </a:solidFill>
                <a:latin typeface="Century Gothic" panose="020B0502020202020204" pitchFamily="34" charset="0"/>
              </a:rPr>
              <a:t>is critical for the </a:t>
            </a:r>
            <a:r>
              <a:rPr lang="en-US" sz="2400" dirty="0" smtClean="0">
                <a:solidFill>
                  <a:prstClr val="white"/>
                </a:solidFill>
                <a:latin typeface="Century Gothic" panose="020B0502020202020204" pitchFamily="34" charset="0"/>
              </a:rPr>
              <a:t>turnaround </a:t>
            </a:r>
            <a:r>
              <a:rPr lang="en-US" sz="2400" dirty="0">
                <a:solidFill>
                  <a:prstClr val="white"/>
                </a:solidFill>
                <a:latin typeface="Century Gothic" panose="020B0502020202020204" pitchFamily="34" charset="0"/>
              </a:rPr>
              <a:t>and rescue the industry </a:t>
            </a:r>
          </a:p>
        </p:txBody>
      </p:sp>
    </p:spTree>
    <p:extLst>
      <p:ext uri="{BB962C8B-B14F-4D97-AF65-F5344CB8AC3E}">
        <p14:creationId xmlns:p14="http://schemas.microsoft.com/office/powerpoint/2010/main" val="5547674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1" y="-9526"/>
            <a:ext cx="9220201" cy="6867526"/>
            <a:chOff x="-1" y="0"/>
            <a:chExt cx="9220201" cy="6867526"/>
          </a:xfrm>
        </p:grpSpPr>
        <p:pic>
          <p:nvPicPr>
            <p:cNvPr id="10" name="Picture 2" descr="http://science.sjp.ac.lk/wp-content/uploads/2013/03/japura-science-faculty-students-500x31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71255" y="5002233"/>
              <a:ext cx="2993172" cy="185576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4" descr="http://scm-l3.technorati.com/10/11/10/21631/GEN-Y.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0" y="2971800"/>
              <a:ext cx="3886200" cy="388620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6" descr="http://www.dailynews.lk/sites/default/files/styles/original_watermarked/public/news/2013/10/14/z_p19-Commonwealth.jpg?itok=XfAsVJX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2590799"/>
              <a:ext cx="4762500" cy="2743201"/>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http://resources3.news.com.au/images/2011/01/07/1225983/579279-generation-y-column.jpg"/>
            <p:cNvPicPr>
              <a:picLocks noChangeAspect="1" noChangeArrowheads="1"/>
            </p:cNvPicPr>
            <p:nvPr/>
          </p:nvPicPr>
          <p:blipFill rotWithShape="1">
            <a:blip r:embed="rId5">
              <a:extLst>
                <a:ext uri="{28A0092B-C50C-407E-A947-70E740481C1C}">
                  <a14:useLocalDpi xmlns:a14="http://schemas.microsoft.com/office/drawing/2010/main" val="0"/>
                </a:ext>
              </a:extLst>
            </a:blip>
            <a:srcRect r="9186" b="13760"/>
            <a:stretch/>
          </p:blipFill>
          <p:spPr bwMode="auto">
            <a:xfrm>
              <a:off x="0" y="1"/>
              <a:ext cx="6123709" cy="3274424"/>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8" descr="http://www.iihe.lk/EndUserFiles/image/about_iihe.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 y="5002232"/>
              <a:ext cx="2057401" cy="1865294"/>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0" descr="http://www.ou.ac.lk/home/images/Programmes/images/KM.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123709" y="0"/>
              <a:ext cx="3054927" cy="1990725"/>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2" descr="http://www.lankanewspapers.com/news%5C2007%5C11%5Cimages%5CnewsSri_Lankan_Models.jpg"/>
            <p:cNvPicPr>
              <a:picLocks noChangeAspect="1" noChangeArrowheads="1"/>
            </p:cNvPicPr>
            <p:nvPr/>
          </p:nvPicPr>
          <p:blipFill rotWithShape="1">
            <a:blip r:embed="rId8">
              <a:extLst>
                <a:ext uri="{28A0092B-C50C-407E-A947-70E740481C1C}">
                  <a14:useLocalDpi xmlns:a14="http://schemas.microsoft.com/office/drawing/2010/main" val="0"/>
                </a:ext>
              </a:extLst>
            </a:blip>
            <a:srcRect t="22892" b="33634"/>
            <a:stretch/>
          </p:blipFill>
          <p:spPr bwMode="auto">
            <a:xfrm>
              <a:off x="6123709" y="1990725"/>
              <a:ext cx="3054927" cy="1283700"/>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itle 1"/>
          <p:cNvSpPr>
            <a:spLocks noGrp="1"/>
          </p:cNvSpPr>
          <p:nvPr>
            <p:ph type="title"/>
          </p:nvPr>
        </p:nvSpPr>
        <p:spPr>
          <a:xfrm>
            <a:off x="-1295400" y="-304800"/>
            <a:ext cx="9144000" cy="1143000"/>
          </a:xfrm>
        </p:spPr>
        <p:txBody>
          <a:bodyPr>
            <a:noAutofit/>
          </a:bodyPr>
          <a:lstStyle/>
          <a:p>
            <a:r>
              <a:rPr lang="en-US" sz="3600" b="1" dirty="0" smtClean="0">
                <a:solidFill>
                  <a:srgbClr val="FF0000"/>
                </a:solidFill>
                <a:latin typeface="Lucida Calligraphy" panose="03010101010101010101" pitchFamily="66" charset="0"/>
              </a:rPr>
              <a:t>Sri Lankan Gen Y &amp; Z</a:t>
            </a:r>
            <a:endParaRPr lang="en-US" sz="3600" b="1" dirty="0">
              <a:solidFill>
                <a:srgbClr val="FF0000"/>
              </a:solidFill>
              <a:latin typeface="Lucida Calligraphy" panose="03010101010101010101" pitchFamily="66" charset="0"/>
            </a:endParaRPr>
          </a:p>
        </p:txBody>
      </p:sp>
      <p:sp>
        <p:nvSpPr>
          <p:cNvPr id="4" name="Oval 3"/>
          <p:cNvSpPr/>
          <p:nvPr/>
        </p:nvSpPr>
        <p:spPr>
          <a:xfrm>
            <a:off x="897082" y="1295400"/>
            <a:ext cx="2074718" cy="2209800"/>
          </a:xfrm>
          <a:prstGeom prst="ellipse">
            <a:avLst/>
          </a:prstGeom>
          <a:solidFill>
            <a:schemeClr val="accent4">
              <a:lumMod val="20000"/>
              <a:lumOff val="80000"/>
            </a:scheme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rgbClr val="7030A0"/>
                </a:solidFill>
                <a:latin typeface="Gabriola" panose="04040605051002020D02" pitchFamily="82" charset="0"/>
              </a:rPr>
              <a:t>They </a:t>
            </a:r>
          </a:p>
          <a:p>
            <a:pPr algn="ctr"/>
            <a:r>
              <a:rPr lang="en-US" sz="2800" dirty="0" smtClean="0">
                <a:solidFill>
                  <a:srgbClr val="7030A0"/>
                </a:solidFill>
                <a:latin typeface="Gabriola" panose="04040605051002020D02" pitchFamily="82" charset="0"/>
              </a:rPr>
              <a:t>love </a:t>
            </a:r>
          </a:p>
          <a:p>
            <a:pPr algn="ctr"/>
            <a:r>
              <a:rPr lang="en-US" sz="2800" dirty="0" smtClean="0">
                <a:solidFill>
                  <a:srgbClr val="7030A0"/>
                </a:solidFill>
                <a:latin typeface="Gabriola" panose="04040605051002020D02" pitchFamily="82" charset="0"/>
              </a:rPr>
              <a:t>challenges</a:t>
            </a:r>
          </a:p>
        </p:txBody>
      </p:sp>
      <p:sp>
        <p:nvSpPr>
          <p:cNvPr id="5" name="Oval 4"/>
          <p:cNvSpPr/>
          <p:nvPr/>
        </p:nvSpPr>
        <p:spPr>
          <a:xfrm>
            <a:off x="1357498" y="3581399"/>
            <a:ext cx="2209800" cy="2247900"/>
          </a:xfrm>
          <a:prstGeom prst="ellipse">
            <a:avLst/>
          </a:prstGeom>
          <a:solidFill>
            <a:schemeClr val="accent2">
              <a:lumMod val="40000"/>
              <a:lumOff val="6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accent2">
                    <a:lumMod val="50000"/>
                  </a:schemeClr>
                </a:solidFill>
                <a:latin typeface="Gabriola" panose="04040605051002020D02" pitchFamily="82" charset="0"/>
              </a:rPr>
              <a:t>They want </a:t>
            </a:r>
          </a:p>
          <a:p>
            <a:pPr algn="ctr"/>
            <a:r>
              <a:rPr lang="en-US" sz="2400" dirty="0" smtClean="0">
                <a:solidFill>
                  <a:schemeClr val="accent2">
                    <a:lumMod val="50000"/>
                  </a:schemeClr>
                </a:solidFill>
                <a:latin typeface="Gabriola" panose="04040605051002020D02" pitchFamily="82" charset="0"/>
              </a:rPr>
              <a:t>to be</a:t>
            </a:r>
          </a:p>
          <a:p>
            <a:pPr algn="ctr"/>
            <a:r>
              <a:rPr lang="en-US" sz="2400" dirty="0" smtClean="0">
                <a:solidFill>
                  <a:schemeClr val="accent2">
                    <a:lumMod val="50000"/>
                  </a:schemeClr>
                </a:solidFill>
                <a:latin typeface="Gabriola" panose="04040605051002020D02" pitchFamily="82" charset="0"/>
              </a:rPr>
              <a:t> heroes</a:t>
            </a:r>
          </a:p>
        </p:txBody>
      </p:sp>
      <p:sp>
        <p:nvSpPr>
          <p:cNvPr id="6" name="Oval 5"/>
          <p:cNvSpPr/>
          <p:nvPr/>
        </p:nvSpPr>
        <p:spPr>
          <a:xfrm>
            <a:off x="3523239" y="3809999"/>
            <a:ext cx="2362200" cy="2514600"/>
          </a:xfrm>
          <a:prstGeom prst="ellipse">
            <a:avLst/>
          </a:prstGeom>
          <a:solidFill>
            <a:srgbClr val="FFFF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tx1"/>
                </a:solidFill>
                <a:latin typeface="Gabriola" panose="04040605051002020D02" pitchFamily="82" charset="0"/>
              </a:rPr>
              <a:t>They function well as </a:t>
            </a:r>
          </a:p>
          <a:p>
            <a:pPr algn="ctr"/>
            <a:r>
              <a:rPr lang="en-US" sz="2400" dirty="0" smtClean="0">
                <a:solidFill>
                  <a:schemeClr val="tx1"/>
                </a:solidFill>
                <a:latin typeface="Gabriola" panose="04040605051002020D02" pitchFamily="82" charset="0"/>
              </a:rPr>
              <a:t>team members</a:t>
            </a:r>
          </a:p>
        </p:txBody>
      </p:sp>
      <p:sp>
        <p:nvSpPr>
          <p:cNvPr id="7" name="Oval 6"/>
          <p:cNvSpPr/>
          <p:nvPr/>
        </p:nvSpPr>
        <p:spPr>
          <a:xfrm>
            <a:off x="5600700" y="4800600"/>
            <a:ext cx="2362200" cy="2514600"/>
          </a:xfrm>
          <a:prstGeom prst="ellipse">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rgbClr val="002060"/>
                </a:solidFill>
                <a:latin typeface="Gabriola" panose="04040605051002020D02" pitchFamily="82" charset="0"/>
              </a:rPr>
              <a:t>They want to be surrounded by bright, creative people</a:t>
            </a:r>
          </a:p>
        </p:txBody>
      </p:sp>
      <p:sp>
        <p:nvSpPr>
          <p:cNvPr id="8" name="Oval 7"/>
          <p:cNvSpPr/>
          <p:nvPr/>
        </p:nvSpPr>
        <p:spPr>
          <a:xfrm>
            <a:off x="4876800" y="1821873"/>
            <a:ext cx="1905000" cy="1988127"/>
          </a:xfrm>
          <a:prstGeom prst="ellipse">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tx1"/>
                </a:solidFill>
                <a:latin typeface="Gabriola" panose="04040605051002020D02" pitchFamily="82" charset="0"/>
              </a:rPr>
              <a:t>They want it right now!</a:t>
            </a:r>
          </a:p>
        </p:txBody>
      </p:sp>
      <p:sp>
        <p:nvSpPr>
          <p:cNvPr id="9" name="Oval 8"/>
          <p:cNvSpPr/>
          <p:nvPr/>
        </p:nvSpPr>
        <p:spPr>
          <a:xfrm>
            <a:off x="2743200" y="1898073"/>
            <a:ext cx="2209800" cy="2369127"/>
          </a:xfrm>
          <a:prstGeom prst="ellipse">
            <a:avLst/>
          </a:prstGeom>
          <a:solidFill>
            <a:srgbClr val="66FF33"/>
          </a:solidFill>
          <a:ln>
            <a:solidFill>
              <a:srgbClr val="33CC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rgbClr val="006600"/>
                </a:solidFill>
                <a:latin typeface="Gabriola" panose="04040605051002020D02" pitchFamily="82" charset="0"/>
              </a:rPr>
              <a:t>They are looking for the empowerment</a:t>
            </a:r>
            <a:endParaRPr lang="en-US" sz="2400" dirty="0">
              <a:solidFill>
                <a:srgbClr val="006600"/>
              </a:solidFill>
              <a:latin typeface="Gabriola" panose="04040605051002020D02" pitchFamily="82" charset="0"/>
            </a:endParaRPr>
          </a:p>
        </p:txBody>
      </p:sp>
    </p:spTree>
    <p:extLst>
      <p:ext uri="{BB962C8B-B14F-4D97-AF65-F5344CB8AC3E}">
        <p14:creationId xmlns:p14="http://schemas.microsoft.com/office/powerpoint/2010/main" val="3808334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a:p>
        </p:txBody>
      </p:sp>
      <p:pic>
        <p:nvPicPr>
          <p:cNvPr id="8194" name="Picture 2" descr="http://thumbs.dreamstime.com/z/movie-script-18710977.jpg"/>
          <p:cNvPicPr>
            <a:picLocks noChangeAspect="1" noChangeArrowheads="1"/>
          </p:cNvPicPr>
          <p:nvPr/>
        </p:nvPicPr>
        <p:blipFill rotWithShape="1">
          <a:blip r:embed="rId2">
            <a:extLst>
              <a:ext uri="{28A0092B-C50C-407E-A947-70E740481C1C}">
                <a14:useLocalDpi xmlns:a14="http://schemas.microsoft.com/office/drawing/2010/main" val="0"/>
              </a:ext>
            </a:extLst>
          </a:blip>
          <a:srcRect b="11017"/>
          <a:stretch/>
        </p:blipFill>
        <p:spPr bwMode="auto">
          <a:xfrm>
            <a:off x="533400" y="76200"/>
            <a:ext cx="8458200" cy="616584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http://thepunypundit.files.wordpress.com/2010/04/film-reel.jpg"/>
          <p:cNvPicPr>
            <a:picLocks noChangeAspect="1" noChangeArrowheads="1"/>
          </p:cNvPicPr>
          <p:nvPr/>
        </p:nvPicPr>
        <p:blipFill rotWithShape="1">
          <a:blip r:embed="rId3">
            <a:extLst>
              <a:ext uri="{28A0092B-C50C-407E-A947-70E740481C1C}">
                <a14:useLocalDpi xmlns:a14="http://schemas.microsoft.com/office/drawing/2010/main" val="0"/>
              </a:ext>
            </a:extLst>
          </a:blip>
          <a:srcRect t="67532"/>
          <a:stretch/>
        </p:blipFill>
        <p:spPr bwMode="auto">
          <a:xfrm rot="10800000">
            <a:off x="-10888" y="6281054"/>
            <a:ext cx="9154888" cy="54428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http://thepunypundit.files.wordpress.com/2010/04/film-reel.jpg"/>
          <p:cNvPicPr>
            <a:picLocks noChangeAspect="1" noChangeArrowheads="1"/>
          </p:cNvPicPr>
          <p:nvPr/>
        </p:nvPicPr>
        <p:blipFill rotWithShape="1">
          <a:blip r:embed="rId3">
            <a:extLst>
              <a:ext uri="{28A0092B-C50C-407E-A947-70E740481C1C}">
                <a14:useLocalDpi xmlns:a14="http://schemas.microsoft.com/office/drawing/2010/main" val="0"/>
              </a:ext>
            </a:extLst>
          </a:blip>
          <a:srcRect t="67532"/>
          <a:stretch/>
        </p:blipFill>
        <p:spPr bwMode="auto">
          <a:xfrm rot="16200000">
            <a:off x="-3167744" y="3178627"/>
            <a:ext cx="6858000" cy="544287"/>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http://4.bp.blogspot.com/-KuGji65kbWs/UndY0vNb26I/AAAAAAAAFa4/2RjmA-zmrNk/s1600/Matriz-Ansoff-Producto-Mercado.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9967308">
            <a:off x="6821572" y="560943"/>
            <a:ext cx="1875360" cy="1742687"/>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http://www.kellogg.northwestern.edu/~/media/Images/faculty/headshot/kotler_p.ashx"/>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21008968">
            <a:off x="1728683" y="3851651"/>
            <a:ext cx="1966841" cy="2398587"/>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5122" name="Picture 2"/>
          <p:cNvPicPr>
            <a:picLocks noChangeAspect="1" noChangeArrowheads="1"/>
          </p:cNvPicPr>
          <p:nvPr/>
        </p:nvPicPr>
        <p:blipFill rotWithShape="1">
          <a:blip r:embed="rId6">
            <a:extLst>
              <a:ext uri="{28A0092B-C50C-407E-A947-70E740481C1C}">
                <a14:useLocalDpi xmlns:a14="http://schemas.microsoft.com/office/drawing/2010/main" val="0"/>
              </a:ext>
            </a:extLst>
          </a:blip>
          <a:srcRect t="7366" r="84244" b="46317"/>
          <a:stretch/>
        </p:blipFill>
        <p:spPr bwMode="auto">
          <a:xfrm rot="701838">
            <a:off x="7289965" y="3649591"/>
            <a:ext cx="1667968" cy="23779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3941743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8088" y="174170"/>
            <a:ext cx="8229600" cy="816430"/>
          </a:xfrm>
        </p:spPr>
        <p:txBody>
          <a:bodyPr>
            <a:noAutofit/>
          </a:bodyPr>
          <a:lstStyle/>
          <a:p>
            <a:pPr algn="l"/>
            <a:r>
              <a:rPr lang="en-US" sz="6600" dirty="0">
                <a:solidFill>
                  <a:schemeClr val="accent6">
                    <a:lumMod val="50000"/>
                  </a:schemeClr>
                </a:solidFill>
                <a:latin typeface="Impact" panose="020B0806030902050204" pitchFamily="34" charset="0"/>
              </a:rPr>
              <a:t>Perceptual Maps </a:t>
            </a:r>
          </a:p>
        </p:txBody>
      </p:sp>
      <p:pic>
        <p:nvPicPr>
          <p:cNvPr id="4" name="Picture 3" descr="http://thepunypundit.files.wordpress.com/2010/04/film-reel.jpg"/>
          <p:cNvPicPr>
            <a:picLocks noChangeAspect="1" noChangeArrowheads="1"/>
          </p:cNvPicPr>
          <p:nvPr/>
        </p:nvPicPr>
        <p:blipFill rotWithShape="1">
          <a:blip r:embed="rId2">
            <a:extLst>
              <a:ext uri="{28A0092B-C50C-407E-A947-70E740481C1C}">
                <a14:useLocalDpi xmlns:a14="http://schemas.microsoft.com/office/drawing/2010/main" val="0"/>
              </a:ext>
            </a:extLst>
          </a:blip>
          <a:srcRect t="67532"/>
          <a:stretch/>
        </p:blipFill>
        <p:spPr bwMode="auto">
          <a:xfrm rot="16200000">
            <a:off x="-3233056" y="3178627"/>
            <a:ext cx="6858000" cy="544287"/>
          </a:xfrm>
          <a:prstGeom prst="rect">
            <a:avLst/>
          </a:prstGeom>
          <a:noFill/>
          <a:extLst>
            <a:ext uri="{909E8E84-426E-40DD-AFC4-6F175D3DCCD1}">
              <a14:hiddenFill xmlns:a14="http://schemas.microsoft.com/office/drawing/2010/main">
                <a:solidFill>
                  <a:srgbClr val="FFFFFF"/>
                </a:solidFill>
              </a14:hiddenFill>
            </a:ext>
          </a:extLst>
        </p:spPr>
      </p:pic>
      <p:cxnSp>
        <p:nvCxnSpPr>
          <p:cNvPr id="6" name="Straight Connector 5"/>
          <p:cNvCxnSpPr/>
          <p:nvPr/>
        </p:nvCxnSpPr>
        <p:spPr>
          <a:xfrm>
            <a:off x="4724400" y="1066800"/>
            <a:ext cx="0" cy="5562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V="1">
            <a:off x="1143000" y="3450770"/>
            <a:ext cx="7239000" cy="1"/>
          </a:xfrm>
          <a:prstGeom prst="line">
            <a:avLst/>
          </a:prstGeom>
        </p:spPr>
        <p:style>
          <a:lnRef idx="1">
            <a:schemeClr val="accent1"/>
          </a:lnRef>
          <a:fillRef idx="0">
            <a:schemeClr val="accent1"/>
          </a:fillRef>
          <a:effectRef idx="0">
            <a:schemeClr val="accent1"/>
          </a:effectRef>
          <a:fontRef idx="minor">
            <a:schemeClr val="tx1"/>
          </a:fontRef>
        </p:style>
      </p:cxnSp>
      <p:pic>
        <p:nvPicPr>
          <p:cNvPr id="5122"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8401" r="67367" b="23156"/>
          <a:stretch/>
        </p:blipFill>
        <p:spPr bwMode="auto">
          <a:xfrm rot="350989">
            <a:off x="6858000" y="914399"/>
            <a:ext cx="1255426" cy="14869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3"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t="8248" r="76471" b="49702"/>
          <a:stretch/>
        </p:blipFill>
        <p:spPr bwMode="auto">
          <a:xfrm rot="687843">
            <a:off x="2422267" y="3982851"/>
            <a:ext cx="1508800" cy="15226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4" name="Picture 4"/>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25111" t="8197" r="32536" b="13115"/>
          <a:stretch/>
        </p:blipFill>
        <p:spPr bwMode="auto">
          <a:xfrm rot="20983233">
            <a:off x="4922218" y="1941807"/>
            <a:ext cx="1292921" cy="13565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64524908"/>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kimmoeller.bplaced.net/wp-content/uploads/2013/06/Charlie-Chaplin-Kim-M%C3%B6ller-Webdesig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4459" y="21771"/>
            <a:ext cx="4657725" cy="683623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http://thepunypundit.files.wordpress.com/2010/04/film-reel.jpg"/>
          <p:cNvPicPr>
            <a:picLocks noChangeAspect="1" noChangeArrowheads="1"/>
          </p:cNvPicPr>
          <p:nvPr/>
        </p:nvPicPr>
        <p:blipFill rotWithShape="1">
          <a:blip r:embed="rId3">
            <a:extLst>
              <a:ext uri="{28A0092B-C50C-407E-A947-70E740481C1C}">
                <a14:useLocalDpi xmlns:a14="http://schemas.microsoft.com/office/drawing/2010/main" val="0"/>
              </a:ext>
            </a:extLst>
          </a:blip>
          <a:srcRect t="67532"/>
          <a:stretch/>
        </p:blipFill>
        <p:spPr bwMode="auto">
          <a:xfrm rot="16200000">
            <a:off x="-3233056" y="3178627"/>
            <a:ext cx="6858000" cy="544287"/>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4876800" y="4953000"/>
            <a:ext cx="4267200" cy="1143000"/>
          </a:xfrm>
        </p:spPr>
        <p:txBody>
          <a:bodyPr>
            <a:normAutofit fontScale="90000"/>
          </a:bodyPr>
          <a:lstStyle/>
          <a:p>
            <a:r>
              <a:rPr lang="en-US" dirty="0" smtClean="0">
                <a:solidFill>
                  <a:srgbClr val="FF0000"/>
                </a:solidFill>
                <a:latin typeface="Baskerville Old Face" panose="02020602080505020303" pitchFamily="18" charset="0"/>
              </a:rPr>
              <a:t>Finding the</a:t>
            </a:r>
            <a:br>
              <a:rPr lang="en-US" dirty="0" smtClean="0">
                <a:solidFill>
                  <a:srgbClr val="FF0000"/>
                </a:solidFill>
                <a:latin typeface="Baskerville Old Face" panose="02020602080505020303" pitchFamily="18" charset="0"/>
              </a:rPr>
            </a:br>
            <a:r>
              <a:rPr lang="en-US" b="1" dirty="0">
                <a:solidFill>
                  <a:srgbClr val="FF0000"/>
                </a:solidFill>
                <a:latin typeface="Baskerville Old Face" panose="02020602080505020303" pitchFamily="18" charset="0"/>
              </a:rPr>
              <a:t>un-thought known </a:t>
            </a:r>
            <a:r>
              <a:rPr lang="en-US" dirty="0" smtClean="0">
                <a:solidFill>
                  <a:srgbClr val="FF0000"/>
                </a:solidFill>
                <a:latin typeface="Baskerville Old Face" panose="02020602080505020303" pitchFamily="18" charset="0"/>
              </a:rPr>
              <a:t/>
            </a:r>
            <a:br>
              <a:rPr lang="en-US" dirty="0" smtClean="0">
                <a:solidFill>
                  <a:srgbClr val="FF0000"/>
                </a:solidFill>
                <a:latin typeface="Baskerville Old Face" panose="02020602080505020303" pitchFamily="18" charset="0"/>
              </a:rPr>
            </a:br>
            <a:r>
              <a:rPr lang="en-US" dirty="0" smtClean="0">
                <a:solidFill>
                  <a:srgbClr val="FF0000"/>
                </a:solidFill>
                <a:latin typeface="Baskerville Old Face" panose="02020602080505020303" pitchFamily="18" charset="0"/>
              </a:rPr>
              <a:t>(Insight) </a:t>
            </a:r>
            <a:endParaRPr lang="en-US" dirty="0">
              <a:solidFill>
                <a:srgbClr val="FF0000"/>
              </a:solidFill>
              <a:latin typeface="Baskerville Old Face" panose="02020602080505020303" pitchFamily="18" charset="0"/>
            </a:endParaRPr>
          </a:p>
        </p:txBody>
      </p:sp>
      <p:graphicFrame>
        <p:nvGraphicFramePr>
          <p:cNvPr id="4" name="Diagram 3"/>
          <p:cNvGraphicFramePr/>
          <p:nvPr>
            <p:extLst>
              <p:ext uri="{D42A27DB-BD31-4B8C-83A1-F6EECF244321}">
                <p14:modId xmlns:p14="http://schemas.microsoft.com/office/powerpoint/2010/main" val="3182510249"/>
              </p:ext>
            </p:extLst>
          </p:nvPr>
        </p:nvGraphicFramePr>
        <p:xfrm>
          <a:off x="5334000" y="1600200"/>
          <a:ext cx="3657600" cy="30988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7" name="Title 1"/>
          <p:cNvSpPr txBox="1">
            <a:spLocks/>
          </p:cNvSpPr>
          <p:nvPr/>
        </p:nvSpPr>
        <p:spPr>
          <a:xfrm>
            <a:off x="4724400" y="304800"/>
            <a:ext cx="4267200"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4800" dirty="0">
                <a:solidFill>
                  <a:schemeClr val="accent6">
                    <a:lumMod val="50000"/>
                  </a:schemeClr>
                </a:solidFill>
                <a:latin typeface="Impact" panose="020B0806030902050204" pitchFamily="34" charset="0"/>
              </a:rPr>
              <a:t>Consumer Observation</a:t>
            </a:r>
          </a:p>
        </p:txBody>
      </p:sp>
    </p:spTree>
    <p:extLst>
      <p:ext uri="{BB962C8B-B14F-4D97-AF65-F5344CB8AC3E}">
        <p14:creationId xmlns:p14="http://schemas.microsoft.com/office/powerpoint/2010/main" val="25304439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graphicEl>
                                              <a:dgm id="{B5C7F859-A451-4EC0-B08D-B235D8A14A49}"/>
                                            </p:graphicEl>
                                          </p:spTgt>
                                        </p:tgtEl>
                                        <p:attrNameLst>
                                          <p:attrName>style.visibility</p:attrName>
                                        </p:attrNameLst>
                                      </p:cBhvr>
                                      <p:to>
                                        <p:strVal val="visible"/>
                                      </p:to>
                                    </p:set>
                                    <p:animEffect transition="in" filter="wipe(up)">
                                      <p:cBhvr>
                                        <p:cTn id="7" dur="2000"/>
                                        <p:tgtEl>
                                          <p:spTgt spid="4">
                                            <p:graphicEl>
                                              <a:dgm id="{B5C7F859-A451-4EC0-B08D-B235D8A14A49}"/>
                                            </p:graphic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4">
                                            <p:graphicEl>
                                              <a:dgm id="{73EA1100-8A54-4C69-AB39-E5BA61AB598C}"/>
                                            </p:graphicEl>
                                          </p:spTgt>
                                        </p:tgtEl>
                                        <p:attrNameLst>
                                          <p:attrName>style.visibility</p:attrName>
                                        </p:attrNameLst>
                                      </p:cBhvr>
                                      <p:to>
                                        <p:strVal val="visible"/>
                                      </p:to>
                                    </p:set>
                                    <p:animEffect transition="in" filter="wipe(up)">
                                      <p:cBhvr>
                                        <p:cTn id="10" dur="2000"/>
                                        <p:tgtEl>
                                          <p:spTgt spid="4">
                                            <p:graphicEl>
                                              <a:dgm id="{73EA1100-8A54-4C69-AB39-E5BA61AB598C}"/>
                                            </p:graphic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4">
                                            <p:graphicEl>
                                              <a:dgm id="{AD90D2B7-64C7-40CF-B92A-6F7C738BA16C}"/>
                                            </p:graphicEl>
                                          </p:spTgt>
                                        </p:tgtEl>
                                        <p:attrNameLst>
                                          <p:attrName>style.visibility</p:attrName>
                                        </p:attrNameLst>
                                      </p:cBhvr>
                                      <p:to>
                                        <p:strVal val="visible"/>
                                      </p:to>
                                    </p:set>
                                    <p:animEffect transition="in" filter="wipe(up)">
                                      <p:cBhvr>
                                        <p:cTn id="13" dur="2000"/>
                                        <p:tgtEl>
                                          <p:spTgt spid="4">
                                            <p:graphicEl>
                                              <a:dgm id="{AD90D2B7-64C7-40CF-B92A-6F7C738BA16C}"/>
                                            </p:graphic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4">
                                            <p:graphicEl>
                                              <a:dgm id="{5F3118F0-35C6-40AD-9A31-CDEFC2777069}"/>
                                            </p:graphicEl>
                                          </p:spTgt>
                                        </p:tgtEl>
                                        <p:attrNameLst>
                                          <p:attrName>style.visibility</p:attrName>
                                        </p:attrNameLst>
                                      </p:cBhvr>
                                      <p:to>
                                        <p:strVal val="visible"/>
                                      </p:to>
                                    </p:set>
                                    <p:animEffect transition="in" filter="wipe(up)">
                                      <p:cBhvr>
                                        <p:cTn id="16" dur="2000"/>
                                        <p:tgtEl>
                                          <p:spTgt spid="4">
                                            <p:graphicEl>
                                              <a:dgm id="{5F3118F0-35C6-40AD-9A31-CDEFC2777069}"/>
                                            </p:graphic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4">
                                            <p:graphicEl>
                                              <a:dgm id="{E957472D-32CB-4374-94E1-4DA3549DAEC4}"/>
                                            </p:graphicEl>
                                          </p:spTgt>
                                        </p:tgtEl>
                                        <p:attrNameLst>
                                          <p:attrName>style.visibility</p:attrName>
                                        </p:attrNameLst>
                                      </p:cBhvr>
                                      <p:to>
                                        <p:strVal val="visible"/>
                                      </p:to>
                                    </p:set>
                                    <p:animEffect transition="in" filter="wipe(up)">
                                      <p:cBhvr>
                                        <p:cTn id="19" dur="2000"/>
                                        <p:tgtEl>
                                          <p:spTgt spid="4">
                                            <p:graphicEl>
                                              <a:dgm id="{E957472D-32CB-4374-94E1-4DA3549DAEC4}"/>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8088" y="21770"/>
            <a:ext cx="8675912" cy="1143000"/>
          </a:xfrm>
        </p:spPr>
        <p:txBody>
          <a:bodyPr>
            <a:normAutofit/>
          </a:bodyPr>
          <a:lstStyle/>
          <a:p>
            <a:pPr algn="l"/>
            <a:r>
              <a:rPr lang="en-US" sz="4800" dirty="0">
                <a:solidFill>
                  <a:schemeClr val="accent6">
                    <a:lumMod val="50000"/>
                  </a:schemeClr>
                </a:solidFill>
                <a:latin typeface="Impact" panose="020B0806030902050204" pitchFamily="34" charset="0"/>
              </a:rPr>
              <a:t>Growth Strategy..</a:t>
            </a:r>
          </a:p>
        </p:txBody>
      </p:sp>
      <p:pic>
        <p:nvPicPr>
          <p:cNvPr id="4" name="Picture 3" descr="http://thepunypundit.files.wordpress.com/2010/04/film-reel.jpg"/>
          <p:cNvPicPr>
            <a:picLocks noChangeAspect="1" noChangeArrowheads="1"/>
          </p:cNvPicPr>
          <p:nvPr/>
        </p:nvPicPr>
        <p:blipFill rotWithShape="1">
          <a:blip r:embed="rId2">
            <a:extLst>
              <a:ext uri="{28A0092B-C50C-407E-A947-70E740481C1C}">
                <a14:useLocalDpi xmlns:a14="http://schemas.microsoft.com/office/drawing/2010/main" val="0"/>
              </a:ext>
            </a:extLst>
          </a:blip>
          <a:srcRect t="67532"/>
          <a:stretch/>
        </p:blipFill>
        <p:spPr bwMode="auto">
          <a:xfrm rot="16200000">
            <a:off x="-3233056" y="3178627"/>
            <a:ext cx="6858000" cy="544287"/>
          </a:xfrm>
          <a:prstGeom prst="rect">
            <a:avLst/>
          </a:prstGeom>
          <a:noFill/>
          <a:extLst>
            <a:ext uri="{909E8E84-426E-40DD-AFC4-6F175D3DCCD1}">
              <a14:hiddenFill xmlns:a14="http://schemas.microsoft.com/office/drawing/2010/main">
                <a:solidFill>
                  <a:srgbClr val="FFFFFF"/>
                </a:solidFill>
              </a14:hiddenFill>
            </a:ext>
          </a:extLst>
        </p:spPr>
      </p:pic>
      <p:pic>
        <p:nvPicPr>
          <p:cNvPr id="7170" name="Picture 2" descr="http://movie_pal.tripod.com/movie-script-imag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3423" y="1217152"/>
            <a:ext cx="3810000" cy="28575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http://movie_pal.tripod.com/movie-script-imag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3423" y="3958539"/>
            <a:ext cx="3810000" cy="28575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rot="2137884">
            <a:off x="953820" y="2508802"/>
            <a:ext cx="1888805" cy="830997"/>
          </a:xfrm>
          <a:prstGeom prst="rect">
            <a:avLst/>
          </a:prstGeom>
          <a:noFill/>
        </p:spPr>
        <p:txBody>
          <a:bodyPr wrap="square" rtlCol="0">
            <a:spAutoFit/>
          </a:bodyPr>
          <a:lstStyle/>
          <a:p>
            <a:pPr algn="ctr"/>
            <a:r>
              <a:rPr lang="en-US" sz="2400" dirty="0" smtClean="0">
                <a:latin typeface="Impact" panose="020B0806030902050204" pitchFamily="34" charset="0"/>
              </a:rPr>
              <a:t>Mkt. </a:t>
            </a:r>
          </a:p>
          <a:p>
            <a:pPr algn="ctr"/>
            <a:r>
              <a:rPr lang="en-US" sz="2400" dirty="0" smtClean="0">
                <a:latin typeface="Impact" panose="020B0806030902050204" pitchFamily="34" charset="0"/>
              </a:rPr>
              <a:t>Penetration</a:t>
            </a:r>
            <a:endParaRPr lang="en-US" sz="2400" dirty="0">
              <a:latin typeface="Impact" panose="020B0806030902050204" pitchFamily="34" charset="0"/>
            </a:endParaRPr>
          </a:p>
        </p:txBody>
      </p:sp>
      <p:sp>
        <p:nvSpPr>
          <p:cNvPr id="10" name="TextBox 9"/>
          <p:cNvSpPr txBox="1"/>
          <p:nvPr/>
        </p:nvSpPr>
        <p:spPr>
          <a:xfrm rot="2137884">
            <a:off x="649283" y="5498112"/>
            <a:ext cx="2544988" cy="461665"/>
          </a:xfrm>
          <a:prstGeom prst="rect">
            <a:avLst/>
          </a:prstGeom>
          <a:noFill/>
        </p:spPr>
        <p:txBody>
          <a:bodyPr wrap="square" rtlCol="0">
            <a:spAutoFit/>
          </a:bodyPr>
          <a:lstStyle/>
          <a:p>
            <a:pPr algn="ctr"/>
            <a:r>
              <a:rPr lang="en-US" sz="2400" dirty="0">
                <a:latin typeface="Impact" panose="020B0806030902050204" pitchFamily="34" charset="0"/>
              </a:rPr>
              <a:t>Mkt. Development</a:t>
            </a:r>
          </a:p>
        </p:txBody>
      </p:sp>
      <p:grpSp>
        <p:nvGrpSpPr>
          <p:cNvPr id="9" name="Group 8"/>
          <p:cNvGrpSpPr/>
          <p:nvPr/>
        </p:nvGrpSpPr>
        <p:grpSpPr>
          <a:xfrm>
            <a:off x="5181600" y="3970563"/>
            <a:ext cx="3929975" cy="2857500"/>
            <a:chOff x="4785854" y="3970563"/>
            <a:chExt cx="3929975" cy="2857500"/>
          </a:xfrm>
        </p:grpSpPr>
        <p:pic>
          <p:nvPicPr>
            <p:cNvPr id="8" name="Picture 2" descr="http://movie_pal.tripod.com/movie-script-imag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05829" y="3970563"/>
              <a:ext cx="3810000" cy="285750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rot="2137884">
              <a:off x="4785854" y="5468175"/>
              <a:ext cx="2544988" cy="461665"/>
            </a:xfrm>
            <a:prstGeom prst="rect">
              <a:avLst/>
            </a:prstGeom>
            <a:noFill/>
          </p:spPr>
          <p:txBody>
            <a:bodyPr wrap="square" rtlCol="0">
              <a:spAutoFit/>
            </a:bodyPr>
            <a:lstStyle/>
            <a:p>
              <a:pPr algn="ctr"/>
              <a:r>
                <a:rPr lang="en-US" sz="2400" dirty="0">
                  <a:latin typeface="Impact" panose="020B0806030902050204" pitchFamily="34" charset="0"/>
                </a:rPr>
                <a:t>Diversification</a:t>
              </a:r>
            </a:p>
          </p:txBody>
        </p:sp>
      </p:grpSp>
      <p:grpSp>
        <p:nvGrpSpPr>
          <p:cNvPr id="5" name="Group 4"/>
          <p:cNvGrpSpPr/>
          <p:nvPr/>
        </p:nvGrpSpPr>
        <p:grpSpPr>
          <a:xfrm>
            <a:off x="5181600" y="990600"/>
            <a:ext cx="3922718" cy="2857500"/>
            <a:chOff x="4764082" y="1138463"/>
            <a:chExt cx="3922718" cy="2857500"/>
          </a:xfrm>
        </p:grpSpPr>
        <p:pic>
          <p:nvPicPr>
            <p:cNvPr id="7" name="Picture 2" descr="http://movie_pal.tripod.com/movie-script-imag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6800" y="1138463"/>
              <a:ext cx="3810000" cy="2857500"/>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rot="2137884">
              <a:off x="4764082" y="2545618"/>
              <a:ext cx="2544988" cy="830997"/>
            </a:xfrm>
            <a:prstGeom prst="rect">
              <a:avLst/>
            </a:prstGeom>
            <a:noFill/>
          </p:spPr>
          <p:txBody>
            <a:bodyPr wrap="square" rtlCol="0">
              <a:spAutoFit/>
            </a:bodyPr>
            <a:lstStyle/>
            <a:p>
              <a:pPr algn="ctr"/>
              <a:r>
                <a:rPr lang="en-US" sz="2400" dirty="0">
                  <a:latin typeface="Impact" panose="020B0806030902050204" pitchFamily="34" charset="0"/>
                </a:rPr>
                <a:t>Product Development</a:t>
              </a:r>
            </a:p>
          </p:txBody>
        </p:sp>
      </p:grpSp>
      <p:pic>
        <p:nvPicPr>
          <p:cNvPr id="2050" name="Picture 2" descr="http://4.bp.blogspot.com/-KuGji65kbWs/UndY0vNb26I/AAAAAAAAFa4/2RjmA-zmrNk/s1600/Matriz-Ansoff-Producto-Mercado.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86200" y="3072293"/>
            <a:ext cx="1752600" cy="16286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97119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par>
                                <p:cTn id="8" presetID="21" presetClass="entr" presetSubtype="1"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heel(1)">
                                      <p:cBhvr>
                                        <p:cTn id="10" dur="2000"/>
                                        <p:tgtEl>
                                          <p:spTgt spid="9"/>
                                        </p:tgtEl>
                                      </p:cBhvr>
                                    </p:animEffect>
                                  </p:childTnLst>
                                </p:cTn>
                              </p:par>
                              <p:par>
                                <p:cTn id="11" presetID="21" presetClass="entr" presetSubtype="1" fill="hold" nodeType="withEffect">
                                  <p:stCondLst>
                                    <p:cond delay="0"/>
                                  </p:stCondLst>
                                  <p:childTnLst>
                                    <p:set>
                                      <p:cBhvr>
                                        <p:cTn id="12" dur="1" fill="hold">
                                          <p:stCondLst>
                                            <p:cond delay="0"/>
                                          </p:stCondLst>
                                        </p:cTn>
                                        <p:tgtEl>
                                          <p:spTgt spid="2050"/>
                                        </p:tgtEl>
                                        <p:attrNameLst>
                                          <p:attrName>style.visibility</p:attrName>
                                        </p:attrNameLst>
                                      </p:cBhvr>
                                      <p:to>
                                        <p:strVal val="visible"/>
                                      </p:to>
                                    </p:set>
                                    <p:animEffect transition="in" filter="wheel(1)">
                                      <p:cBhvr>
                                        <p:cTn id="13" dur="2000"/>
                                        <p:tgtEl>
                                          <p:spTgt spid="2050"/>
                                        </p:tgtEl>
                                      </p:cBhvr>
                                    </p:animEffect>
                                  </p:childTnLst>
                                </p:cTn>
                              </p:par>
                              <p:par>
                                <p:cTn id="14" presetID="21" presetClass="entr" presetSubtype="1" fill="hold" nodeType="withEffect">
                                  <p:stCondLst>
                                    <p:cond delay="0"/>
                                  </p:stCondLst>
                                  <p:childTnLst>
                                    <p:set>
                                      <p:cBhvr>
                                        <p:cTn id="15" dur="1" fill="hold">
                                          <p:stCondLst>
                                            <p:cond delay="0"/>
                                          </p:stCondLst>
                                        </p:cTn>
                                        <p:tgtEl>
                                          <p:spTgt spid="7170"/>
                                        </p:tgtEl>
                                        <p:attrNameLst>
                                          <p:attrName>style.visibility</p:attrName>
                                        </p:attrNameLst>
                                      </p:cBhvr>
                                      <p:to>
                                        <p:strVal val="visible"/>
                                      </p:to>
                                    </p:set>
                                    <p:animEffect transition="in" filter="wheel(1)">
                                      <p:cBhvr>
                                        <p:cTn id="16" dur="2000"/>
                                        <p:tgtEl>
                                          <p:spTgt spid="7170"/>
                                        </p:tgtEl>
                                      </p:cBhvr>
                                    </p:animEffect>
                                  </p:childTnLst>
                                </p:cTn>
                              </p:par>
                              <p:par>
                                <p:cTn id="17" presetID="21" presetClass="entr" presetSubtype="1"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heel(1)">
                                      <p:cBhvr>
                                        <p:cTn id="19" dur="2000"/>
                                        <p:tgtEl>
                                          <p:spTgt spid="6"/>
                                        </p:tgtEl>
                                      </p:cBhvr>
                                    </p:animEffect>
                                  </p:childTnLst>
                                </p:cTn>
                              </p:par>
                              <p:par>
                                <p:cTn id="20" presetID="21" presetClass="entr" presetSubtype="1"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heel(1)">
                                      <p:cBhvr>
                                        <p:cTn id="22" dur="2000"/>
                                        <p:tgtEl>
                                          <p:spTgt spid="3"/>
                                        </p:tgtEl>
                                      </p:cBhvr>
                                    </p:animEffect>
                                  </p:childTnLst>
                                </p:cTn>
                              </p:par>
                              <p:par>
                                <p:cTn id="23" presetID="21" presetClass="entr" presetSubtype="1"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heel(1)">
                                      <p:cBhvr>
                                        <p:cTn id="25"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ttp://thepunypundit.files.wordpress.com/2010/04/film-reel.jpg"/>
          <p:cNvPicPr>
            <a:picLocks noChangeAspect="1" noChangeArrowheads="1"/>
          </p:cNvPicPr>
          <p:nvPr/>
        </p:nvPicPr>
        <p:blipFill rotWithShape="1">
          <a:blip r:embed="rId2">
            <a:extLst>
              <a:ext uri="{28A0092B-C50C-407E-A947-70E740481C1C}">
                <a14:useLocalDpi xmlns:a14="http://schemas.microsoft.com/office/drawing/2010/main" val="0"/>
              </a:ext>
            </a:extLst>
          </a:blip>
          <a:srcRect t="67532"/>
          <a:stretch/>
        </p:blipFill>
        <p:spPr bwMode="auto">
          <a:xfrm rot="16200000">
            <a:off x="-3233056" y="3178627"/>
            <a:ext cx="6858000" cy="544287"/>
          </a:xfrm>
          <a:prstGeom prst="rect">
            <a:avLst/>
          </a:prstGeom>
          <a:noFill/>
          <a:extLst>
            <a:ext uri="{909E8E84-426E-40DD-AFC4-6F175D3DCCD1}">
              <a14:hiddenFill xmlns:a14="http://schemas.microsoft.com/office/drawing/2010/main">
                <a:solidFill>
                  <a:srgbClr val="FFFFFF"/>
                </a:solidFill>
              </a14:hiddenFill>
            </a:ext>
          </a:extLst>
        </p:spPr>
      </p:pic>
      <p:sp>
        <p:nvSpPr>
          <p:cNvPr id="5" name="Title 1"/>
          <p:cNvSpPr txBox="1">
            <a:spLocks/>
          </p:cNvSpPr>
          <p:nvPr/>
        </p:nvSpPr>
        <p:spPr>
          <a:xfrm>
            <a:off x="468088" y="-152400"/>
            <a:ext cx="8675912"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4800" dirty="0">
                <a:solidFill>
                  <a:schemeClr val="accent6">
                    <a:lumMod val="50000"/>
                  </a:schemeClr>
                </a:solidFill>
                <a:latin typeface="Impact" panose="020B0806030902050204" pitchFamily="34" charset="0"/>
              </a:rPr>
              <a:t>Segmentation and Targeting </a:t>
            </a:r>
          </a:p>
        </p:txBody>
      </p:sp>
      <p:pic>
        <p:nvPicPr>
          <p:cNvPr id="13313" name="Picture 1"/>
          <p:cNvPicPr>
            <a:picLocks noChangeAspect="1" noChangeArrowheads="1"/>
          </p:cNvPicPr>
          <p:nvPr/>
        </p:nvPicPr>
        <p:blipFill rotWithShape="1">
          <a:blip r:embed="rId3">
            <a:extLst>
              <a:ext uri="{BEBA8EAE-BF5A-486C-A8C5-ECC9F3942E4B}">
                <a14:imgProps xmlns:a14="http://schemas.microsoft.com/office/drawing/2010/main">
                  <a14:imgLayer r:embed="rId4">
                    <a14:imgEffect>
                      <a14:artisticPlasticWrap/>
                    </a14:imgEffect>
                  </a14:imgLayer>
                </a14:imgProps>
              </a:ext>
              <a:ext uri="{28A0092B-C50C-407E-A947-70E740481C1C}">
                <a14:useLocalDpi xmlns:a14="http://schemas.microsoft.com/office/drawing/2010/main" val="0"/>
              </a:ext>
            </a:extLst>
          </a:blip>
          <a:srcRect l="30665" t="10246" r="35892" b="15984"/>
          <a:stretch/>
        </p:blipFill>
        <p:spPr bwMode="auto">
          <a:xfrm>
            <a:off x="4806044" y="990599"/>
            <a:ext cx="4332159" cy="5867401"/>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Content Placeholder 2"/>
          <p:cNvSpPr>
            <a:spLocks noGrp="1"/>
          </p:cNvSpPr>
          <p:nvPr>
            <p:ph idx="1"/>
          </p:nvPr>
        </p:nvSpPr>
        <p:spPr>
          <a:xfrm>
            <a:off x="468088" y="914400"/>
            <a:ext cx="8371112" cy="5410200"/>
          </a:xfrm>
        </p:spPr>
        <p:txBody>
          <a:bodyPr>
            <a:noAutofit/>
          </a:bodyPr>
          <a:lstStyle/>
          <a:p>
            <a:pPr marL="0" indent="0">
              <a:lnSpc>
                <a:spcPct val="150000"/>
              </a:lnSpc>
              <a:buNone/>
            </a:pPr>
            <a:r>
              <a:rPr lang="en-US" sz="2400" b="1" dirty="0">
                <a:solidFill>
                  <a:srgbClr val="FF0000"/>
                </a:solidFill>
                <a:latin typeface="Andalus" panose="02020603050405020304" pitchFamily="18" charset="-78"/>
                <a:cs typeface="Andalus" panose="02020603050405020304" pitchFamily="18" charset="-78"/>
              </a:rPr>
              <a:t>Requirements for effective segmentation</a:t>
            </a:r>
          </a:p>
          <a:p>
            <a:pPr marL="457200" indent="-457200">
              <a:lnSpc>
                <a:spcPct val="150000"/>
              </a:lnSpc>
              <a:buAutoNum type="arabicPeriod"/>
            </a:pPr>
            <a:r>
              <a:rPr lang="en-US" sz="2400" dirty="0">
                <a:latin typeface="Andalus" panose="02020603050405020304" pitchFamily="18" charset="-78"/>
                <a:cs typeface="Andalus" panose="02020603050405020304" pitchFamily="18" charset="-78"/>
              </a:rPr>
              <a:t>Measurable </a:t>
            </a:r>
          </a:p>
          <a:p>
            <a:pPr marL="457200" indent="-457200">
              <a:lnSpc>
                <a:spcPct val="150000"/>
              </a:lnSpc>
              <a:buFont typeface="+mj-lt"/>
              <a:buAutoNum type="arabicPeriod"/>
            </a:pPr>
            <a:r>
              <a:rPr lang="en-US" sz="2400" dirty="0">
                <a:latin typeface="Andalus" panose="02020603050405020304" pitchFamily="18" charset="-78"/>
                <a:cs typeface="Andalus" panose="02020603050405020304" pitchFamily="18" charset="-78"/>
              </a:rPr>
              <a:t>Accessible </a:t>
            </a:r>
          </a:p>
          <a:p>
            <a:pPr marL="457200" indent="-457200">
              <a:lnSpc>
                <a:spcPct val="150000"/>
              </a:lnSpc>
              <a:buFont typeface="+mj-lt"/>
              <a:buAutoNum type="arabicPeriod"/>
            </a:pPr>
            <a:r>
              <a:rPr lang="en-US" sz="2400" dirty="0">
                <a:latin typeface="Andalus" panose="02020603050405020304" pitchFamily="18" charset="-78"/>
                <a:cs typeface="Andalus" panose="02020603050405020304" pitchFamily="18" charset="-78"/>
              </a:rPr>
              <a:t>Substantial </a:t>
            </a:r>
          </a:p>
          <a:p>
            <a:pPr marL="457200" indent="-457200">
              <a:lnSpc>
                <a:spcPct val="150000"/>
              </a:lnSpc>
              <a:buFont typeface="+mj-lt"/>
              <a:buAutoNum type="arabicPeriod"/>
            </a:pPr>
            <a:r>
              <a:rPr lang="en-US" sz="2400" dirty="0">
                <a:latin typeface="Andalus" panose="02020603050405020304" pitchFamily="18" charset="-78"/>
                <a:cs typeface="Andalus" panose="02020603050405020304" pitchFamily="18" charset="-78"/>
              </a:rPr>
              <a:t>Differentiable</a:t>
            </a:r>
          </a:p>
          <a:p>
            <a:pPr marL="457200" indent="-457200">
              <a:lnSpc>
                <a:spcPct val="150000"/>
              </a:lnSpc>
              <a:buFont typeface="+mj-lt"/>
              <a:buAutoNum type="arabicPeriod"/>
            </a:pPr>
            <a:r>
              <a:rPr lang="en-US" sz="2400" dirty="0">
                <a:latin typeface="Andalus" panose="02020603050405020304" pitchFamily="18" charset="-78"/>
                <a:cs typeface="Andalus" panose="02020603050405020304" pitchFamily="18" charset="-78"/>
              </a:rPr>
              <a:t>Actionable</a:t>
            </a:r>
          </a:p>
          <a:p>
            <a:pPr marL="0" indent="0">
              <a:lnSpc>
                <a:spcPct val="150000"/>
              </a:lnSpc>
              <a:buNone/>
            </a:pPr>
            <a:r>
              <a:rPr lang="en-US" sz="2400" b="1" dirty="0">
                <a:solidFill>
                  <a:srgbClr val="FF0000"/>
                </a:solidFill>
                <a:latin typeface="Andalus" panose="02020603050405020304" pitchFamily="18" charset="-78"/>
                <a:cs typeface="Andalus" panose="02020603050405020304" pitchFamily="18" charset="-78"/>
              </a:rPr>
              <a:t>Evaluating Market Segments </a:t>
            </a:r>
          </a:p>
          <a:p>
            <a:pPr marL="457200" indent="-457200">
              <a:buFont typeface="+mj-lt"/>
              <a:buAutoNum type="arabicPeriod"/>
            </a:pPr>
            <a:r>
              <a:rPr lang="en-US" sz="2400" dirty="0">
                <a:latin typeface="Andalus" panose="02020603050405020304" pitchFamily="18" charset="-78"/>
                <a:cs typeface="Andalus" panose="02020603050405020304" pitchFamily="18" charset="-78"/>
              </a:rPr>
              <a:t>Segment size and the growth</a:t>
            </a:r>
          </a:p>
          <a:p>
            <a:pPr marL="457200" indent="-457200">
              <a:buFont typeface="+mj-lt"/>
              <a:buAutoNum type="arabicPeriod"/>
            </a:pPr>
            <a:r>
              <a:rPr lang="en-US" sz="2400" dirty="0">
                <a:latin typeface="Andalus" panose="02020603050405020304" pitchFamily="18" charset="-78"/>
                <a:cs typeface="Andalus" panose="02020603050405020304" pitchFamily="18" charset="-78"/>
              </a:rPr>
              <a:t>Segments structural attractiveness.</a:t>
            </a:r>
          </a:p>
          <a:p>
            <a:pPr marL="457200" indent="-457200">
              <a:buFont typeface="+mj-lt"/>
              <a:buAutoNum type="arabicPeriod"/>
            </a:pPr>
            <a:r>
              <a:rPr lang="en-US" sz="2400" dirty="0">
                <a:latin typeface="Andalus" panose="02020603050405020304" pitchFamily="18" charset="-78"/>
                <a:cs typeface="Andalus" panose="02020603050405020304" pitchFamily="18" charset="-78"/>
              </a:rPr>
              <a:t>Company objectives and Resources </a:t>
            </a:r>
          </a:p>
          <a:p>
            <a:pPr marL="0" indent="0">
              <a:lnSpc>
                <a:spcPct val="150000"/>
              </a:lnSpc>
              <a:buNone/>
            </a:pPr>
            <a:endParaRPr lang="en-US" sz="2400" dirty="0"/>
          </a:p>
          <a:p>
            <a:pPr marL="0" indent="0">
              <a:lnSpc>
                <a:spcPct val="150000"/>
              </a:lnSpc>
              <a:buNone/>
            </a:pPr>
            <a:endParaRPr lang="en-US" sz="2400" dirty="0" smtClean="0"/>
          </a:p>
          <a:p>
            <a:pPr marL="0" indent="0">
              <a:lnSpc>
                <a:spcPct val="150000"/>
              </a:lnSpc>
              <a:buNone/>
            </a:pPr>
            <a:endParaRPr lang="en-US" sz="2400" dirty="0" smtClean="0"/>
          </a:p>
          <a:p>
            <a:pPr marL="0" indent="0">
              <a:lnSpc>
                <a:spcPct val="150000"/>
              </a:lnSpc>
              <a:buNone/>
            </a:pPr>
            <a:endParaRPr lang="en-US" sz="2400" dirty="0" smtClean="0"/>
          </a:p>
          <a:p>
            <a:pPr lvl="1">
              <a:lnSpc>
                <a:spcPct val="150000"/>
              </a:lnSpc>
            </a:pPr>
            <a:endParaRPr lang="en-US" sz="2000" dirty="0"/>
          </a:p>
        </p:txBody>
      </p:sp>
      <p:pic>
        <p:nvPicPr>
          <p:cNvPr id="8" name="Picture 4" descr="http://www.kellogg.northwestern.edu/~/media/Images/faculty/headshot/kotler_p.ashx"/>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21008968">
            <a:off x="2894638" y="2253179"/>
            <a:ext cx="1562100" cy="190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67280024"/>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ttp://thepunypundit.files.wordpress.com/2010/04/film-reel.jpg"/>
          <p:cNvPicPr>
            <a:picLocks noChangeAspect="1" noChangeArrowheads="1"/>
          </p:cNvPicPr>
          <p:nvPr/>
        </p:nvPicPr>
        <p:blipFill rotWithShape="1">
          <a:blip r:embed="rId2">
            <a:extLst>
              <a:ext uri="{28A0092B-C50C-407E-A947-70E740481C1C}">
                <a14:useLocalDpi xmlns:a14="http://schemas.microsoft.com/office/drawing/2010/main" val="0"/>
              </a:ext>
            </a:extLst>
          </a:blip>
          <a:srcRect t="67532"/>
          <a:stretch/>
        </p:blipFill>
        <p:spPr bwMode="auto">
          <a:xfrm rot="16200000">
            <a:off x="-3233056" y="3178627"/>
            <a:ext cx="6858000" cy="544287"/>
          </a:xfrm>
          <a:prstGeom prst="rect">
            <a:avLst/>
          </a:prstGeom>
          <a:noFill/>
          <a:extLst>
            <a:ext uri="{909E8E84-426E-40DD-AFC4-6F175D3DCCD1}">
              <a14:hiddenFill xmlns:a14="http://schemas.microsoft.com/office/drawing/2010/main">
                <a:solidFill>
                  <a:srgbClr val="FFFFFF"/>
                </a:solidFill>
              </a14:hiddenFill>
            </a:ext>
          </a:extLst>
        </p:spPr>
      </p:pic>
      <p:sp>
        <p:nvSpPr>
          <p:cNvPr id="5" name="Title 1"/>
          <p:cNvSpPr txBox="1">
            <a:spLocks/>
          </p:cNvSpPr>
          <p:nvPr/>
        </p:nvSpPr>
        <p:spPr>
          <a:xfrm>
            <a:off x="468088" y="-152400"/>
            <a:ext cx="8675912"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3600" dirty="0">
                <a:solidFill>
                  <a:schemeClr val="accent6">
                    <a:lumMod val="50000"/>
                  </a:schemeClr>
                </a:solidFill>
                <a:latin typeface="Impact" panose="020B0806030902050204" pitchFamily="34" charset="0"/>
              </a:rPr>
              <a:t>Positioning; owning space in consumer mind </a:t>
            </a:r>
          </a:p>
        </p:txBody>
      </p:sp>
      <p:pic>
        <p:nvPicPr>
          <p:cNvPr id="12290" name="Picture 2" descr="http://docx.info/wp-content/uploads/300-the-movie-wallpaper-99.jpg"/>
          <p:cNvPicPr>
            <a:picLocks noChangeAspect="1" noChangeArrowheads="1"/>
          </p:cNvPicPr>
          <p:nvPr/>
        </p:nvPicPr>
        <p:blipFill rotWithShape="1">
          <a:blip r:embed="rId3">
            <a:extLst>
              <a:ext uri="{28A0092B-C50C-407E-A947-70E740481C1C}">
                <a14:useLocalDpi xmlns:a14="http://schemas.microsoft.com/office/drawing/2010/main" val="0"/>
              </a:ext>
            </a:extLst>
          </a:blip>
          <a:srcRect t="13604" b="13828"/>
          <a:stretch/>
        </p:blipFill>
        <p:spPr bwMode="auto">
          <a:xfrm>
            <a:off x="460375" y="762000"/>
            <a:ext cx="8683625" cy="4267201"/>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4495800" y="5486400"/>
            <a:ext cx="3506787" cy="1121076"/>
          </a:xfrm>
          <a:prstGeom prst="rect">
            <a:avLst/>
          </a:prstGeom>
        </p:spPr>
        <p:txBody>
          <a:bodyPr wrap="square">
            <a:spAutoFit/>
          </a:bodyPr>
          <a:lstStyle/>
          <a:p>
            <a:pPr>
              <a:lnSpc>
                <a:spcPct val="150000"/>
              </a:lnSpc>
              <a:spcBef>
                <a:spcPct val="20000"/>
              </a:spcBef>
            </a:pPr>
            <a:r>
              <a:rPr lang="en-US" sz="1400" dirty="0">
                <a:latin typeface="Andalus" panose="02020603050405020304" pitchFamily="18" charset="-78"/>
                <a:cs typeface="Andalus" panose="02020603050405020304" pitchFamily="18" charset="-78"/>
              </a:rPr>
              <a:t>Preemptive </a:t>
            </a:r>
          </a:p>
          <a:p>
            <a:pPr>
              <a:lnSpc>
                <a:spcPct val="150000"/>
              </a:lnSpc>
              <a:spcBef>
                <a:spcPct val="20000"/>
              </a:spcBef>
            </a:pPr>
            <a:r>
              <a:rPr lang="en-US" sz="1400" dirty="0">
                <a:latin typeface="Andalus" panose="02020603050405020304" pitchFamily="18" charset="-78"/>
                <a:cs typeface="Andalus" panose="02020603050405020304" pitchFamily="18" charset="-78"/>
              </a:rPr>
              <a:t>Affordable </a:t>
            </a:r>
          </a:p>
          <a:p>
            <a:pPr>
              <a:lnSpc>
                <a:spcPct val="150000"/>
              </a:lnSpc>
              <a:spcBef>
                <a:spcPct val="20000"/>
              </a:spcBef>
            </a:pPr>
            <a:r>
              <a:rPr lang="en-US" sz="1400" dirty="0">
                <a:latin typeface="Andalus" panose="02020603050405020304" pitchFamily="18" charset="-78"/>
                <a:cs typeface="Andalus" panose="02020603050405020304" pitchFamily="18" charset="-78"/>
              </a:rPr>
              <a:t>Profitable</a:t>
            </a:r>
          </a:p>
        </p:txBody>
      </p:sp>
      <p:sp>
        <p:nvSpPr>
          <p:cNvPr id="8" name="Rectangle 7"/>
          <p:cNvSpPr/>
          <p:nvPr/>
        </p:nvSpPr>
        <p:spPr>
          <a:xfrm>
            <a:off x="500745" y="4915186"/>
            <a:ext cx="4833255" cy="2019014"/>
          </a:xfrm>
          <a:prstGeom prst="rect">
            <a:avLst/>
          </a:prstGeom>
        </p:spPr>
        <p:txBody>
          <a:bodyPr wrap="square">
            <a:spAutoFit/>
          </a:bodyPr>
          <a:lstStyle/>
          <a:p>
            <a:pPr>
              <a:lnSpc>
                <a:spcPct val="150000"/>
              </a:lnSpc>
              <a:spcBef>
                <a:spcPct val="20000"/>
              </a:spcBef>
            </a:pPr>
            <a:r>
              <a:rPr lang="en-US" sz="2000" b="1" dirty="0">
                <a:solidFill>
                  <a:srgbClr val="FF0000"/>
                </a:solidFill>
                <a:latin typeface="Andalus" panose="02020603050405020304" pitchFamily="18" charset="-78"/>
                <a:cs typeface="Andalus" panose="02020603050405020304" pitchFamily="18" charset="-78"/>
              </a:rPr>
              <a:t>Which difference to </a:t>
            </a:r>
            <a:r>
              <a:rPr lang="en-US" sz="2000" b="1" dirty="0" smtClean="0">
                <a:solidFill>
                  <a:srgbClr val="FF0000"/>
                </a:solidFill>
                <a:latin typeface="Andalus" panose="02020603050405020304" pitchFamily="18" charset="-78"/>
                <a:cs typeface="Andalus" panose="02020603050405020304" pitchFamily="18" charset="-78"/>
              </a:rPr>
              <a:t>promote?</a:t>
            </a:r>
            <a:endParaRPr lang="en-US" sz="1400" dirty="0">
              <a:latin typeface="Andalus" panose="02020603050405020304" pitchFamily="18" charset="-78"/>
              <a:cs typeface="Andalus" panose="02020603050405020304" pitchFamily="18" charset="-78"/>
            </a:endParaRPr>
          </a:p>
          <a:p>
            <a:pPr>
              <a:lnSpc>
                <a:spcPct val="150000"/>
              </a:lnSpc>
              <a:spcBef>
                <a:spcPct val="20000"/>
              </a:spcBef>
            </a:pPr>
            <a:r>
              <a:rPr lang="en-US" sz="1400" dirty="0">
                <a:latin typeface="Andalus" panose="02020603050405020304" pitchFamily="18" charset="-78"/>
                <a:cs typeface="Andalus" panose="02020603050405020304" pitchFamily="18" charset="-78"/>
              </a:rPr>
              <a:t>Important</a:t>
            </a:r>
          </a:p>
          <a:p>
            <a:pPr>
              <a:lnSpc>
                <a:spcPct val="150000"/>
              </a:lnSpc>
              <a:spcBef>
                <a:spcPct val="20000"/>
              </a:spcBef>
            </a:pPr>
            <a:r>
              <a:rPr lang="en-US" sz="1400" dirty="0">
                <a:latin typeface="Andalus" panose="02020603050405020304" pitchFamily="18" charset="-78"/>
                <a:cs typeface="Andalus" panose="02020603050405020304" pitchFamily="18" charset="-78"/>
              </a:rPr>
              <a:t>Distinctive</a:t>
            </a:r>
          </a:p>
          <a:p>
            <a:pPr>
              <a:lnSpc>
                <a:spcPct val="150000"/>
              </a:lnSpc>
              <a:spcBef>
                <a:spcPct val="20000"/>
              </a:spcBef>
            </a:pPr>
            <a:r>
              <a:rPr lang="en-US" sz="1400" dirty="0">
                <a:latin typeface="Andalus" panose="02020603050405020304" pitchFamily="18" charset="-78"/>
                <a:cs typeface="Andalus" panose="02020603050405020304" pitchFamily="18" charset="-78"/>
              </a:rPr>
              <a:t>Superior </a:t>
            </a:r>
          </a:p>
          <a:p>
            <a:pPr>
              <a:lnSpc>
                <a:spcPct val="150000"/>
              </a:lnSpc>
              <a:spcBef>
                <a:spcPct val="20000"/>
              </a:spcBef>
            </a:pPr>
            <a:r>
              <a:rPr lang="en-US" sz="1400" dirty="0">
                <a:latin typeface="Andalus" panose="02020603050405020304" pitchFamily="18" charset="-78"/>
                <a:cs typeface="Andalus" panose="02020603050405020304" pitchFamily="18" charset="-78"/>
              </a:rPr>
              <a:t>Communicable </a:t>
            </a:r>
          </a:p>
        </p:txBody>
      </p:sp>
      <p:pic>
        <p:nvPicPr>
          <p:cNvPr id="9" name="Picture 4" descr="http://www.kellogg.northwestern.edu/~/media/Images/faculty/headshot/kotler_p.ashx"/>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1008968">
            <a:off x="6935078" y="4497549"/>
            <a:ext cx="2013703" cy="2455735"/>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0"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65420" t="45313" r="24622" b="44196"/>
          <a:stretch/>
        </p:blipFill>
        <p:spPr bwMode="auto">
          <a:xfrm>
            <a:off x="6553200" y="739759"/>
            <a:ext cx="2558425" cy="1522101"/>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41854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http://thepunypundit.files.wordpress.com/2010/04/film-reel.jpg"/>
          <p:cNvPicPr>
            <a:picLocks noChangeAspect="1" noChangeArrowheads="1"/>
          </p:cNvPicPr>
          <p:nvPr/>
        </p:nvPicPr>
        <p:blipFill rotWithShape="1">
          <a:blip r:embed="rId2">
            <a:extLst>
              <a:ext uri="{28A0092B-C50C-407E-A947-70E740481C1C}">
                <a14:useLocalDpi xmlns:a14="http://schemas.microsoft.com/office/drawing/2010/main" val="0"/>
              </a:ext>
            </a:extLst>
          </a:blip>
          <a:srcRect t="67532"/>
          <a:stretch/>
        </p:blipFill>
        <p:spPr bwMode="auto">
          <a:xfrm rot="16200000">
            <a:off x="-3233056" y="3178627"/>
            <a:ext cx="6858000" cy="544287"/>
          </a:xfrm>
          <a:prstGeom prst="rect">
            <a:avLst/>
          </a:prstGeom>
          <a:noFill/>
          <a:extLst>
            <a:ext uri="{909E8E84-426E-40DD-AFC4-6F175D3DCCD1}">
              <a14:hiddenFill xmlns:a14="http://schemas.microsoft.com/office/drawing/2010/main">
                <a:solidFill>
                  <a:srgbClr val="FFFFFF"/>
                </a:solidFill>
              </a14:hiddenFill>
            </a:ext>
          </a:extLst>
        </p:spPr>
      </p:pic>
      <p:sp>
        <p:nvSpPr>
          <p:cNvPr id="4" name="Title 1"/>
          <p:cNvSpPr>
            <a:spLocks noGrp="1"/>
          </p:cNvSpPr>
          <p:nvPr>
            <p:ph type="title"/>
          </p:nvPr>
        </p:nvSpPr>
        <p:spPr>
          <a:xfrm>
            <a:off x="468088" y="-152400"/>
            <a:ext cx="8675912" cy="1143000"/>
          </a:xfrm>
        </p:spPr>
        <p:txBody>
          <a:bodyPr>
            <a:normAutofit/>
          </a:bodyPr>
          <a:lstStyle/>
          <a:p>
            <a:pPr algn="l"/>
            <a:r>
              <a:rPr lang="en-US" sz="3600" dirty="0">
                <a:solidFill>
                  <a:schemeClr val="accent6">
                    <a:lumMod val="50000"/>
                  </a:schemeClr>
                </a:solidFill>
                <a:latin typeface="Impact" panose="020B0806030902050204" pitchFamily="34" charset="0"/>
              </a:rPr>
              <a:t>Competitive Advantage</a:t>
            </a:r>
          </a:p>
        </p:txBody>
      </p:sp>
      <p:cxnSp>
        <p:nvCxnSpPr>
          <p:cNvPr id="3" name="Straight Connector 2"/>
          <p:cNvCxnSpPr/>
          <p:nvPr/>
        </p:nvCxnSpPr>
        <p:spPr>
          <a:xfrm flipV="1">
            <a:off x="5067300" y="1066800"/>
            <a:ext cx="0" cy="1138652"/>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067300" y="4696088"/>
            <a:ext cx="0" cy="1247512"/>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H="1">
            <a:off x="2667000" y="3450770"/>
            <a:ext cx="13716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6172200" y="3450770"/>
            <a:ext cx="1295400" cy="0"/>
          </a:xfrm>
          <a:prstGeom prst="line">
            <a:avLst/>
          </a:prstGeom>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rot="18860698">
            <a:off x="2193615" y="1251630"/>
            <a:ext cx="2156182" cy="1077218"/>
          </a:xfrm>
          <a:prstGeom prst="rect">
            <a:avLst/>
          </a:prstGeom>
          <a:noFill/>
        </p:spPr>
        <p:txBody>
          <a:bodyPr wrap="square" rtlCol="0">
            <a:spAutoFit/>
          </a:bodyPr>
          <a:lstStyle/>
          <a:p>
            <a:pPr algn="ctr"/>
            <a:r>
              <a:rPr lang="en-US" sz="3200" b="1" dirty="0">
                <a:solidFill>
                  <a:srgbClr val="FF0000"/>
                </a:solidFill>
                <a:latin typeface="Andalus" panose="02020603050405020304" pitchFamily="18" charset="-78"/>
                <a:cs typeface="Andalus" panose="02020603050405020304" pitchFamily="18" charset="-78"/>
              </a:rPr>
              <a:t>Cost Leadership</a:t>
            </a:r>
          </a:p>
        </p:txBody>
      </p:sp>
      <p:sp>
        <p:nvSpPr>
          <p:cNvPr id="14" name="TextBox 13"/>
          <p:cNvSpPr txBox="1"/>
          <p:nvPr/>
        </p:nvSpPr>
        <p:spPr>
          <a:xfrm rot="2674483">
            <a:off x="5752672" y="1800705"/>
            <a:ext cx="2732589" cy="584775"/>
          </a:xfrm>
          <a:prstGeom prst="rect">
            <a:avLst/>
          </a:prstGeom>
          <a:noFill/>
        </p:spPr>
        <p:txBody>
          <a:bodyPr wrap="square" rtlCol="0">
            <a:spAutoFit/>
          </a:bodyPr>
          <a:lstStyle/>
          <a:p>
            <a:pPr algn="ctr"/>
            <a:r>
              <a:rPr lang="en-US" sz="3200" b="1" dirty="0">
                <a:solidFill>
                  <a:srgbClr val="FF0000"/>
                </a:solidFill>
                <a:latin typeface="Andalus" panose="02020603050405020304" pitchFamily="18" charset="-78"/>
                <a:cs typeface="Andalus" panose="02020603050405020304" pitchFamily="18" charset="-78"/>
              </a:rPr>
              <a:t>Differentiation</a:t>
            </a:r>
          </a:p>
        </p:txBody>
      </p:sp>
      <p:sp>
        <p:nvSpPr>
          <p:cNvPr id="15" name="TextBox 14"/>
          <p:cNvSpPr txBox="1"/>
          <p:nvPr/>
        </p:nvSpPr>
        <p:spPr>
          <a:xfrm rot="18860698">
            <a:off x="5208629" y="4754993"/>
            <a:ext cx="2909176" cy="1077218"/>
          </a:xfrm>
          <a:prstGeom prst="rect">
            <a:avLst/>
          </a:prstGeom>
          <a:noFill/>
        </p:spPr>
        <p:txBody>
          <a:bodyPr wrap="square" rtlCol="0">
            <a:spAutoFit/>
          </a:bodyPr>
          <a:lstStyle>
            <a:defPPr>
              <a:defRPr lang="en-US"/>
            </a:defPPr>
            <a:lvl1pPr algn="ctr">
              <a:defRPr sz="3200" b="1">
                <a:solidFill>
                  <a:srgbClr val="FF0000"/>
                </a:solidFill>
                <a:latin typeface="Andalus" panose="02020603050405020304" pitchFamily="18" charset="-78"/>
                <a:cs typeface="Andalus" panose="02020603050405020304" pitchFamily="18" charset="-78"/>
              </a:defRPr>
            </a:lvl1pPr>
          </a:lstStyle>
          <a:p>
            <a:r>
              <a:rPr lang="en-US" dirty="0"/>
              <a:t>Differentiation Focus</a:t>
            </a:r>
          </a:p>
        </p:txBody>
      </p:sp>
      <p:sp>
        <p:nvSpPr>
          <p:cNvPr id="16" name="TextBox 15"/>
          <p:cNvSpPr txBox="1"/>
          <p:nvPr/>
        </p:nvSpPr>
        <p:spPr>
          <a:xfrm rot="2342186">
            <a:off x="2259954" y="4791353"/>
            <a:ext cx="2185691" cy="584775"/>
          </a:xfrm>
          <a:prstGeom prst="rect">
            <a:avLst/>
          </a:prstGeom>
          <a:noFill/>
        </p:spPr>
        <p:txBody>
          <a:bodyPr wrap="square" rtlCol="0">
            <a:spAutoFit/>
          </a:bodyPr>
          <a:lstStyle>
            <a:defPPr>
              <a:defRPr lang="en-US"/>
            </a:defPPr>
            <a:lvl1pPr algn="ctr">
              <a:defRPr sz="3200" b="1">
                <a:solidFill>
                  <a:srgbClr val="FF0000"/>
                </a:solidFill>
                <a:latin typeface="Andalus" panose="02020603050405020304" pitchFamily="18" charset="-78"/>
                <a:cs typeface="Andalus" panose="02020603050405020304" pitchFamily="18" charset="-78"/>
              </a:defRPr>
            </a:lvl1pPr>
          </a:lstStyle>
          <a:p>
            <a:r>
              <a:rPr lang="en-US" dirty="0"/>
              <a:t>Cost Focus</a:t>
            </a:r>
          </a:p>
        </p:txBody>
      </p:sp>
      <p:pic>
        <p:nvPicPr>
          <p:cNvPr id="9218" name="Picture 2" descr="http://4.bp.blogspot.com/-PuDLffwxj-w/UiITi-I1bQI/AAAAAAAAAIA/R67Kti0Q1eY/s1600/20423870-1_o.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0664591">
            <a:off x="4398802" y="2288423"/>
            <a:ext cx="1542938" cy="23246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15061348"/>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ttp://thepunypundit.files.wordpress.com/2010/04/film-reel.jpg"/>
          <p:cNvPicPr>
            <a:picLocks noChangeAspect="1" noChangeArrowheads="1"/>
          </p:cNvPicPr>
          <p:nvPr/>
        </p:nvPicPr>
        <p:blipFill rotWithShape="1">
          <a:blip r:embed="rId2">
            <a:extLst>
              <a:ext uri="{28A0092B-C50C-407E-A947-70E740481C1C}">
                <a14:useLocalDpi xmlns:a14="http://schemas.microsoft.com/office/drawing/2010/main" val="0"/>
              </a:ext>
            </a:extLst>
          </a:blip>
          <a:srcRect t="67532"/>
          <a:stretch/>
        </p:blipFill>
        <p:spPr bwMode="auto">
          <a:xfrm rot="16200000">
            <a:off x="-3233056" y="3178627"/>
            <a:ext cx="6858000" cy="544287"/>
          </a:xfrm>
          <a:prstGeom prst="rect">
            <a:avLst/>
          </a:prstGeom>
          <a:noFill/>
          <a:extLst>
            <a:ext uri="{909E8E84-426E-40DD-AFC4-6F175D3DCCD1}">
              <a14:hiddenFill xmlns:a14="http://schemas.microsoft.com/office/drawing/2010/main">
                <a:solidFill>
                  <a:srgbClr val="FFFFFF"/>
                </a:solidFill>
              </a14:hiddenFill>
            </a:ext>
          </a:extLst>
        </p:spPr>
      </p:pic>
      <p:sp>
        <p:nvSpPr>
          <p:cNvPr id="5" name="Title 1"/>
          <p:cNvSpPr>
            <a:spLocks noGrp="1"/>
          </p:cNvSpPr>
          <p:nvPr>
            <p:ph type="title"/>
          </p:nvPr>
        </p:nvSpPr>
        <p:spPr>
          <a:xfrm>
            <a:off x="468088" y="-152400"/>
            <a:ext cx="8675912" cy="1143000"/>
          </a:xfrm>
        </p:spPr>
        <p:txBody>
          <a:bodyPr>
            <a:normAutofit/>
          </a:bodyPr>
          <a:lstStyle/>
          <a:p>
            <a:pPr algn="l"/>
            <a:r>
              <a:rPr lang="en-US" sz="3600" dirty="0">
                <a:solidFill>
                  <a:schemeClr val="accent6">
                    <a:lumMod val="50000"/>
                  </a:schemeClr>
                </a:solidFill>
                <a:latin typeface="Impact" panose="020B0806030902050204" pitchFamily="34" charset="0"/>
              </a:rPr>
              <a:t>Value Proposition </a:t>
            </a:r>
          </a:p>
        </p:txBody>
      </p:sp>
      <p:sp>
        <p:nvSpPr>
          <p:cNvPr id="11" name="Rectangle 10"/>
          <p:cNvSpPr/>
          <p:nvPr/>
        </p:nvSpPr>
        <p:spPr>
          <a:xfrm>
            <a:off x="6324600" y="1611868"/>
            <a:ext cx="1752600" cy="381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4" name="Rectangle 23"/>
          <p:cNvSpPr/>
          <p:nvPr/>
        </p:nvSpPr>
        <p:spPr>
          <a:xfrm>
            <a:off x="5068155" y="838200"/>
            <a:ext cx="1027845" cy="584775"/>
          </a:xfrm>
          <a:prstGeom prst="rect">
            <a:avLst/>
          </a:prstGeom>
        </p:spPr>
        <p:txBody>
          <a:bodyPr wrap="none">
            <a:spAutoFit/>
          </a:bodyPr>
          <a:lstStyle/>
          <a:p>
            <a:pPr algn="ctr"/>
            <a:r>
              <a:rPr lang="en-US" sz="3200" b="1" dirty="0" smtClean="0">
                <a:solidFill>
                  <a:srgbClr val="F79646">
                    <a:lumMod val="75000"/>
                  </a:srgbClr>
                </a:solidFill>
              </a:rPr>
              <a:t>Price</a:t>
            </a:r>
            <a:endParaRPr lang="en-US" sz="3200" b="1" dirty="0">
              <a:solidFill>
                <a:srgbClr val="F79646">
                  <a:lumMod val="75000"/>
                </a:srgbClr>
              </a:solidFill>
            </a:endParaRPr>
          </a:p>
        </p:txBody>
      </p:sp>
      <p:grpSp>
        <p:nvGrpSpPr>
          <p:cNvPr id="28" name="Group 27"/>
          <p:cNvGrpSpPr/>
          <p:nvPr/>
        </p:nvGrpSpPr>
        <p:grpSpPr>
          <a:xfrm>
            <a:off x="2438399" y="1600200"/>
            <a:ext cx="5638801" cy="4724400"/>
            <a:chOff x="1676399" y="1219200"/>
            <a:chExt cx="5638801" cy="4724400"/>
          </a:xfrm>
        </p:grpSpPr>
        <p:sp>
          <p:nvSpPr>
            <p:cNvPr id="6" name="Rectangle 5"/>
            <p:cNvSpPr/>
            <p:nvPr/>
          </p:nvSpPr>
          <p:spPr>
            <a:xfrm>
              <a:off x="2057400" y="1600200"/>
              <a:ext cx="1752600" cy="14478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 name="Rectangle 6"/>
            <p:cNvSpPr/>
            <p:nvPr/>
          </p:nvSpPr>
          <p:spPr>
            <a:xfrm>
              <a:off x="2057400" y="1219200"/>
              <a:ext cx="1752600" cy="381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2057400" y="3048000"/>
              <a:ext cx="1752600" cy="14478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ectangle 8"/>
            <p:cNvSpPr/>
            <p:nvPr/>
          </p:nvSpPr>
          <p:spPr>
            <a:xfrm rot="16200000">
              <a:off x="1143000" y="2133600"/>
              <a:ext cx="1447800" cy="381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Rectangle 9"/>
            <p:cNvSpPr/>
            <p:nvPr/>
          </p:nvSpPr>
          <p:spPr>
            <a:xfrm>
              <a:off x="5562600" y="1600200"/>
              <a:ext cx="1752600" cy="14478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Rectangle 11"/>
            <p:cNvSpPr/>
            <p:nvPr/>
          </p:nvSpPr>
          <p:spPr>
            <a:xfrm>
              <a:off x="3810000" y="1600200"/>
              <a:ext cx="1752600" cy="14478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3" name="Rectangle 12"/>
            <p:cNvSpPr/>
            <p:nvPr/>
          </p:nvSpPr>
          <p:spPr>
            <a:xfrm>
              <a:off x="3810000" y="1219200"/>
              <a:ext cx="1752600" cy="381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14"/>
            <p:cNvSpPr/>
            <p:nvPr/>
          </p:nvSpPr>
          <p:spPr>
            <a:xfrm>
              <a:off x="2057401" y="4495800"/>
              <a:ext cx="1752600" cy="14478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Rectangle 15"/>
            <p:cNvSpPr/>
            <p:nvPr/>
          </p:nvSpPr>
          <p:spPr>
            <a:xfrm>
              <a:off x="5562600" y="4495800"/>
              <a:ext cx="1752600" cy="14478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7" name="Rectangle 16"/>
            <p:cNvSpPr/>
            <p:nvPr/>
          </p:nvSpPr>
          <p:spPr>
            <a:xfrm>
              <a:off x="3810000" y="3048000"/>
              <a:ext cx="1752600" cy="14478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8" name="Rectangle 17"/>
            <p:cNvSpPr/>
            <p:nvPr/>
          </p:nvSpPr>
          <p:spPr>
            <a:xfrm>
              <a:off x="5562600" y="3048000"/>
              <a:ext cx="1752600" cy="147501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9" name="Rectangle 18"/>
            <p:cNvSpPr/>
            <p:nvPr/>
          </p:nvSpPr>
          <p:spPr>
            <a:xfrm>
              <a:off x="3775775" y="4495800"/>
              <a:ext cx="1801341" cy="14478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0" name="Rectangle 19"/>
            <p:cNvSpPr/>
            <p:nvPr/>
          </p:nvSpPr>
          <p:spPr>
            <a:xfrm rot="16200000">
              <a:off x="1143001" y="5029200"/>
              <a:ext cx="1447800" cy="381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F79646">
                      <a:lumMod val="75000"/>
                    </a:srgbClr>
                  </a:solidFill>
                </a:rPr>
                <a:t>Less</a:t>
              </a:r>
              <a:endParaRPr lang="en-US" b="1" dirty="0">
                <a:solidFill>
                  <a:srgbClr val="F79646">
                    <a:lumMod val="75000"/>
                  </a:srgbClr>
                </a:solidFill>
              </a:endParaRPr>
            </a:p>
          </p:txBody>
        </p:sp>
        <p:sp>
          <p:nvSpPr>
            <p:cNvPr id="22" name="Rectangle 21"/>
            <p:cNvSpPr/>
            <p:nvPr/>
          </p:nvSpPr>
          <p:spPr>
            <a:xfrm rot="16200000">
              <a:off x="1142999" y="3581400"/>
              <a:ext cx="1447800" cy="38099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F79646">
                      <a:lumMod val="75000"/>
                    </a:srgbClr>
                  </a:solidFill>
                </a:rPr>
                <a:t>Same</a:t>
              </a:r>
              <a:endParaRPr lang="en-US" b="1" dirty="0">
                <a:solidFill>
                  <a:srgbClr val="F79646">
                    <a:lumMod val="75000"/>
                  </a:srgbClr>
                </a:solidFill>
              </a:endParaRPr>
            </a:p>
          </p:txBody>
        </p:sp>
        <p:sp>
          <p:nvSpPr>
            <p:cNvPr id="23" name="Rectangle 22"/>
            <p:cNvSpPr/>
            <p:nvPr/>
          </p:nvSpPr>
          <p:spPr>
            <a:xfrm>
              <a:off x="4216774" y="1225034"/>
              <a:ext cx="710451" cy="369332"/>
            </a:xfrm>
            <a:prstGeom prst="rect">
              <a:avLst/>
            </a:prstGeom>
          </p:spPr>
          <p:txBody>
            <a:bodyPr wrap="none">
              <a:spAutoFit/>
            </a:bodyPr>
            <a:lstStyle/>
            <a:p>
              <a:pPr algn="ctr"/>
              <a:r>
                <a:rPr lang="en-US" b="1" dirty="0">
                  <a:solidFill>
                    <a:srgbClr val="F79646">
                      <a:lumMod val="75000"/>
                    </a:srgbClr>
                  </a:solidFill>
                </a:rPr>
                <a:t>Same</a:t>
              </a:r>
            </a:p>
          </p:txBody>
        </p:sp>
        <p:sp>
          <p:nvSpPr>
            <p:cNvPr id="25" name="Rectangle 24"/>
            <p:cNvSpPr/>
            <p:nvPr/>
          </p:nvSpPr>
          <p:spPr>
            <a:xfrm>
              <a:off x="6148596" y="1239939"/>
              <a:ext cx="580608" cy="369332"/>
            </a:xfrm>
            <a:prstGeom prst="rect">
              <a:avLst/>
            </a:prstGeom>
          </p:spPr>
          <p:txBody>
            <a:bodyPr wrap="none">
              <a:spAutoFit/>
            </a:bodyPr>
            <a:lstStyle/>
            <a:p>
              <a:pPr algn="ctr"/>
              <a:r>
                <a:rPr lang="en-US" b="1" dirty="0" smtClean="0">
                  <a:solidFill>
                    <a:srgbClr val="F79646">
                      <a:lumMod val="75000"/>
                    </a:srgbClr>
                  </a:solidFill>
                </a:rPr>
                <a:t>Less</a:t>
              </a:r>
              <a:endParaRPr lang="en-US" b="1" dirty="0">
                <a:solidFill>
                  <a:srgbClr val="F79646">
                    <a:lumMod val="75000"/>
                  </a:srgbClr>
                </a:solidFill>
              </a:endParaRPr>
            </a:p>
          </p:txBody>
        </p:sp>
        <p:sp>
          <p:nvSpPr>
            <p:cNvPr id="26" name="Rectangle 25"/>
            <p:cNvSpPr/>
            <p:nvPr/>
          </p:nvSpPr>
          <p:spPr>
            <a:xfrm>
              <a:off x="2581360" y="1230868"/>
              <a:ext cx="704680" cy="369332"/>
            </a:xfrm>
            <a:prstGeom prst="rect">
              <a:avLst/>
            </a:prstGeom>
          </p:spPr>
          <p:txBody>
            <a:bodyPr wrap="none">
              <a:spAutoFit/>
            </a:bodyPr>
            <a:lstStyle/>
            <a:p>
              <a:pPr algn="ctr"/>
              <a:r>
                <a:rPr lang="en-US" b="1" dirty="0" smtClean="0">
                  <a:solidFill>
                    <a:srgbClr val="F79646">
                      <a:lumMod val="75000"/>
                    </a:srgbClr>
                  </a:solidFill>
                </a:rPr>
                <a:t>More</a:t>
              </a:r>
              <a:endParaRPr lang="en-US" b="1" dirty="0">
                <a:solidFill>
                  <a:srgbClr val="F79646">
                    <a:lumMod val="75000"/>
                  </a:srgbClr>
                </a:solidFill>
              </a:endParaRPr>
            </a:p>
          </p:txBody>
        </p:sp>
        <p:sp>
          <p:nvSpPr>
            <p:cNvPr id="27" name="Rectangle 26"/>
            <p:cNvSpPr/>
            <p:nvPr/>
          </p:nvSpPr>
          <p:spPr>
            <a:xfrm rot="16200000">
              <a:off x="1508726" y="2129994"/>
              <a:ext cx="704680" cy="369332"/>
            </a:xfrm>
            <a:prstGeom prst="rect">
              <a:avLst/>
            </a:prstGeom>
          </p:spPr>
          <p:txBody>
            <a:bodyPr wrap="none">
              <a:spAutoFit/>
            </a:bodyPr>
            <a:lstStyle/>
            <a:p>
              <a:pPr algn="ctr"/>
              <a:r>
                <a:rPr lang="en-US" b="1" dirty="0" smtClean="0">
                  <a:solidFill>
                    <a:srgbClr val="F79646">
                      <a:lumMod val="75000"/>
                    </a:srgbClr>
                  </a:solidFill>
                </a:rPr>
                <a:t>More</a:t>
              </a:r>
              <a:endParaRPr lang="en-US" b="1" dirty="0">
                <a:solidFill>
                  <a:srgbClr val="F79646">
                    <a:lumMod val="75000"/>
                  </a:srgbClr>
                </a:solidFill>
              </a:endParaRPr>
            </a:p>
          </p:txBody>
        </p:sp>
      </p:grpSp>
      <p:sp>
        <p:nvSpPr>
          <p:cNvPr id="29" name="Rectangle 28"/>
          <p:cNvSpPr/>
          <p:nvPr/>
        </p:nvSpPr>
        <p:spPr>
          <a:xfrm>
            <a:off x="703323" y="3483427"/>
            <a:ext cx="1582677" cy="584775"/>
          </a:xfrm>
          <a:prstGeom prst="rect">
            <a:avLst/>
          </a:prstGeom>
        </p:spPr>
        <p:txBody>
          <a:bodyPr wrap="none">
            <a:spAutoFit/>
          </a:bodyPr>
          <a:lstStyle/>
          <a:p>
            <a:pPr algn="ctr"/>
            <a:r>
              <a:rPr lang="en-US" sz="3200" b="1" dirty="0" smtClean="0">
                <a:solidFill>
                  <a:srgbClr val="F79646">
                    <a:lumMod val="75000"/>
                  </a:srgbClr>
                </a:solidFill>
              </a:rPr>
              <a:t>Benefits</a:t>
            </a:r>
            <a:endParaRPr lang="en-US" sz="3200" b="1" dirty="0">
              <a:solidFill>
                <a:srgbClr val="F79646">
                  <a:lumMod val="75000"/>
                </a:srgbClr>
              </a:solidFill>
            </a:endParaRPr>
          </a:p>
        </p:txBody>
      </p:sp>
      <p:pic>
        <p:nvPicPr>
          <p:cNvPr id="9219" name="Picture 3"/>
          <p:cNvPicPr>
            <a:picLocks noChangeAspect="1" noChangeArrowheads="1"/>
          </p:cNvPicPr>
          <p:nvPr/>
        </p:nvPicPr>
        <p:blipFill rotWithShape="1">
          <a:blip r:embed="rId3">
            <a:duotone>
              <a:prstClr val="black"/>
              <a:schemeClr val="accent6">
                <a:tint val="45000"/>
                <a:satMod val="400000"/>
              </a:schemeClr>
            </a:duotone>
            <a:extLst>
              <a:ext uri="{28A0092B-C50C-407E-A947-70E740481C1C}">
                <a14:useLocalDpi xmlns:a14="http://schemas.microsoft.com/office/drawing/2010/main" val="0"/>
              </a:ext>
            </a:extLst>
          </a:blip>
          <a:srcRect t="8197" r="76277" b="39959"/>
          <a:stretch/>
        </p:blipFill>
        <p:spPr bwMode="auto">
          <a:xfrm>
            <a:off x="2807732" y="4876800"/>
            <a:ext cx="1764268" cy="1447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20" name="Picture 4"/>
          <p:cNvPicPr>
            <a:picLocks noChangeAspect="1" noChangeArrowheads="1"/>
          </p:cNvPicPr>
          <p:nvPr/>
        </p:nvPicPr>
        <p:blipFill rotWithShape="1">
          <a:blip r:embed="rId4" cstate="print">
            <a:duotone>
              <a:prstClr val="black"/>
              <a:schemeClr val="accent6">
                <a:tint val="45000"/>
                <a:satMod val="400000"/>
              </a:schemeClr>
            </a:duotone>
            <a:extLst>
              <a:ext uri="{28A0092B-C50C-407E-A947-70E740481C1C}">
                <a14:useLocalDpi xmlns:a14="http://schemas.microsoft.com/office/drawing/2010/main" val="0"/>
              </a:ext>
            </a:extLst>
          </a:blip>
          <a:srcRect l="4986" t="8248" r="59485" b="29836"/>
          <a:stretch/>
        </p:blipFill>
        <p:spPr bwMode="auto">
          <a:xfrm>
            <a:off x="4537775" y="1967467"/>
            <a:ext cx="1786825" cy="14615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21" name="Picture 5"/>
          <p:cNvPicPr>
            <a:picLocks noChangeAspect="1" noChangeArrowheads="1"/>
          </p:cNvPicPr>
          <p:nvPr/>
        </p:nvPicPr>
        <p:blipFill rotWithShape="1">
          <a:blip r:embed="rId5" cstate="print">
            <a:duotone>
              <a:prstClr val="black"/>
              <a:schemeClr val="accent6">
                <a:tint val="45000"/>
                <a:satMod val="400000"/>
              </a:schemeClr>
            </a:duotone>
            <a:extLst>
              <a:ext uri="{28A0092B-C50C-407E-A947-70E740481C1C}">
                <a14:useLocalDpi xmlns:a14="http://schemas.microsoft.com/office/drawing/2010/main" val="0"/>
              </a:ext>
            </a:extLst>
          </a:blip>
          <a:srcRect l="6611" t="9221" r="60876" b="26230"/>
          <a:stretch/>
        </p:blipFill>
        <p:spPr bwMode="auto">
          <a:xfrm>
            <a:off x="2826658" y="1992868"/>
            <a:ext cx="1745342" cy="14579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22" name="Picture 6"/>
          <p:cNvPicPr>
            <a:picLocks noChangeAspect="1" noChangeArrowheads="1"/>
          </p:cNvPicPr>
          <p:nvPr/>
        </p:nvPicPr>
        <p:blipFill rotWithShape="1">
          <a:blip r:embed="rId6">
            <a:duotone>
              <a:prstClr val="black"/>
              <a:schemeClr val="accent6">
                <a:tint val="45000"/>
                <a:satMod val="400000"/>
              </a:schemeClr>
            </a:duotone>
            <a:extLst>
              <a:ext uri="{28A0092B-C50C-407E-A947-70E740481C1C}">
                <a14:useLocalDpi xmlns:a14="http://schemas.microsoft.com/office/drawing/2010/main" val="0"/>
              </a:ext>
            </a:extLst>
          </a:blip>
          <a:srcRect t="8248" r="77078" b="55209"/>
          <a:stretch/>
        </p:blipFill>
        <p:spPr bwMode="auto">
          <a:xfrm>
            <a:off x="2819398" y="3450770"/>
            <a:ext cx="1767118" cy="14406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23" name="Picture 7"/>
          <p:cNvPicPr>
            <a:picLocks noChangeAspect="1" noChangeArrowheads="1"/>
          </p:cNvPicPr>
          <p:nvPr/>
        </p:nvPicPr>
        <p:blipFill rotWithShape="1">
          <a:blip r:embed="rId7">
            <a:duotone>
              <a:prstClr val="black"/>
              <a:schemeClr val="accent2">
                <a:tint val="45000"/>
                <a:satMod val="400000"/>
              </a:schemeClr>
            </a:duotone>
            <a:extLst>
              <a:ext uri="{28A0092B-C50C-407E-A947-70E740481C1C}">
                <a14:useLocalDpi xmlns:a14="http://schemas.microsoft.com/office/drawing/2010/main" val="0"/>
              </a:ext>
            </a:extLst>
          </a:blip>
          <a:srcRect l="1513" t="7184" r="71471" b="40163"/>
          <a:stretch/>
        </p:blipFill>
        <p:spPr bwMode="auto">
          <a:xfrm>
            <a:off x="6339116" y="1992867"/>
            <a:ext cx="1738083" cy="14191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890768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9221"/>
                                        </p:tgtEl>
                                        <p:attrNameLst>
                                          <p:attrName>style.visibility</p:attrName>
                                        </p:attrNameLst>
                                      </p:cBhvr>
                                      <p:to>
                                        <p:strVal val="visible"/>
                                      </p:to>
                                    </p:set>
                                    <p:animEffect transition="in" filter="wheel(1)">
                                      <p:cBhvr>
                                        <p:cTn id="7" dur="2000"/>
                                        <p:tgtEl>
                                          <p:spTgt spid="9221"/>
                                        </p:tgtEl>
                                      </p:cBhvr>
                                    </p:animEffect>
                                  </p:childTnLst>
                                </p:cTn>
                              </p:par>
                              <p:par>
                                <p:cTn id="8" presetID="21" presetClass="entr" presetSubtype="1" fill="hold" nodeType="withEffect">
                                  <p:stCondLst>
                                    <p:cond delay="0"/>
                                  </p:stCondLst>
                                  <p:childTnLst>
                                    <p:set>
                                      <p:cBhvr>
                                        <p:cTn id="9" dur="1" fill="hold">
                                          <p:stCondLst>
                                            <p:cond delay="0"/>
                                          </p:stCondLst>
                                        </p:cTn>
                                        <p:tgtEl>
                                          <p:spTgt spid="9222"/>
                                        </p:tgtEl>
                                        <p:attrNameLst>
                                          <p:attrName>style.visibility</p:attrName>
                                        </p:attrNameLst>
                                      </p:cBhvr>
                                      <p:to>
                                        <p:strVal val="visible"/>
                                      </p:to>
                                    </p:set>
                                    <p:animEffect transition="in" filter="wheel(1)">
                                      <p:cBhvr>
                                        <p:cTn id="10" dur="2000"/>
                                        <p:tgtEl>
                                          <p:spTgt spid="9222"/>
                                        </p:tgtEl>
                                      </p:cBhvr>
                                    </p:animEffect>
                                  </p:childTnLst>
                                </p:cTn>
                              </p:par>
                              <p:par>
                                <p:cTn id="11" presetID="21" presetClass="entr" presetSubtype="1" fill="hold" nodeType="withEffect">
                                  <p:stCondLst>
                                    <p:cond delay="0"/>
                                  </p:stCondLst>
                                  <p:childTnLst>
                                    <p:set>
                                      <p:cBhvr>
                                        <p:cTn id="12" dur="1" fill="hold">
                                          <p:stCondLst>
                                            <p:cond delay="0"/>
                                          </p:stCondLst>
                                        </p:cTn>
                                        <p:tgtEl>
                                          <p:spTgt spid="9219"/>
                                        </p:tgtEl>
                                        <p:attrNameLst>
                                          <p:attrName>style.visibility</p:attrName>
                                        </p:attrNameLst>
                                      </p:cBhvr>
                                      <p:to>
                                        <p:strVal val="visible"/>
                                      </p:to>
                                    </p:set>
                                    <p:animEffect transition="in" filter="wheel(1)">
                                      <p:cBhvr>
                                        <p:cTn id="13" dur="2000"/>
                                        <p:tgtEl>
                                          <p:spTgt spid="9219"/>
                                        </p:tgtEl>
                                      </p:cBhvr>
                                    </p:animEffect>
                                  </p:childTnLst>
                                </p:cTn>
                              </p:par>
                              <p:par>
                                <p:cTn id="14" presetID="21" presetClass="entr" presetSubtype="1" fill="hold" nodeType="withEffect">
                                  <p:stCondLst>
                                    <p:cond delay="0"/>
                                  </p:stCondLst>
                                  <p:childTnLst>
                                    <p:set>
                                      <p:cBhvr>
                                        <p:cTn id="15" dur="1" fill="hold">
                                          <p:stCondLst>
                                            <p:cond delay="0"/>
                                          </p:stCondLst>
                                        </p:cTn>
                                        <p:tgtEl>
                                          <p:spTgt spid="9220"/>
                                        </p:tgtEl>
                                        <p:attrNameLst>
                                          <p:attrName>style.visibility</p:attrName>
                                        </p:attrNameLst>
                                      </p:cBhvr>
                                      <p:to>
                                        <p:strVal val="visible"/>
                                      </p:to>
                                    </p:set>
                                    <p:animEffect transition="in" filter="wheel(1)">
                                      <p:cBhvr>
                                        <p:cTn id="16" dur="2000"/>
                                        <p:tgtEl>
                                          <p:spTgt spid="9220"/>
                                        </p:tgtEl>
                                      </p:cBhvr>
                                    </p:animEffect>
                                  </p:childTnLst>
                                </p:cTn>
                              </p:par>
                              <p:par>
                                <p:cTn id="17" presetID="21" presetClass="entr" presetSubtype="1" fill="hold" nodeType="withEffect">
                                  <p:stCondLst>
                                    <p:cond delay="0"/>
                                  </p:stCondLst>
                                  <p:childTnLst>
                                    <p:set>
                                      <p:cBhvr>
                                        <p:cTn id="18" dur="1" fill="hold">
                                          <p:stCondLst>
                                            <p:cond delay="0"/>
                                          </p:stCondLst>
                                        </p:cTn>
                                        <p:tgtEl>
                                          <p:spTgt spid="9223"/>
                                        </p:tgtEl>
                                        <p:attrNameLst>
                                          <p:attrName>style.visibility</p:attrName>
                                        </p:attrNameLst>
                                      </p:cBhvr>
                                      <p:to>
                                        <p:strVal val="visible"/>
                                      </p:to>
                                    </p:set>
                                    <p:animEffect transition="in" filter="wheel(1)">
                                      <p:cBhvr>
                                        <p:cTn id="19" dur="2000"/>
                                        <p:tgtEl>
                                          <p:spTgt spid="92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solidFill>
                  <a:schemeClr val="accent6">
                    <a:lumMod val="50000"/>
                  </a:schemeClr>
                </a:solidFill>
                <a:latin typeface="Impact" panose="020B0806030902050204" pitchFamily="34" charset="0"/>
              </a:rPr>
              <a:t>The Plot </a:t>
            </a:r>
          </a:p>
        </p:txBody>
      </p:sp>
      <p:sp>
        <p:nvSpPr>
          <p:cNvPr id="3" name="Content Placeholder 2"/>
          <p:cNvSpPr>
            <a:spLocks noGrp="1"/>
          </p:cNvSpPr>
          <p:nvPr>
            <p:ph idx="1"/>
          </p:nvPr>
        </p:nvSpPr>
        <p:spPr>
          <a:xfrm>
            <a:off x="533400" y="1874837"/>
            <a:ext cx="8458200" cy="4830763"/>
          </a:xfrm>
        </p:spPr>
        <p:txBody>
          <a:bodyPr>
            <a:normAutofit fontScale="85000" lnSpcReduction="20000"/>
          </a:bodyPr>
          <a:lstStyle/>
          <a:p>
            <a:pPr marL="0" indent="0" algn="ctr">
              <a:lnSpc>
                <a:spcPct val="160000"/>
              </a:lnSpc>
              <a:buNone/>
            </a:pPr>
            <a:r>
              <a:rPr lang="en-US" b="1" dirty="0">
                <a:solidFill>
                  <a:schemeClr val="accent6">
                    <a:lumMod val="75000"/>
                  </a:schemeClr>
                </a:solidFill>
                <a:latin typeface="Andalus" panose="02020603050405020304" pitchFamily="18" charset="-78"/>
                <a:cs typeface="Andalus" panose="02020603050405020304" pitchFamily="18" charset="-78"/>
              </a:rPr>
              <a:t>Capturing the new entrants to the category through </a:t>
            </a:r>
            <a:endParaRPr lang="en-US" b="1" dirty="0" smtClean="0">
              <a:solidFill>
                <a:schemeClr val="accent6">
                  <a:lumMod val="75000"/>
                </a:schemeClr>
              </a:solidFill>
              <a:latin typeface="Andalus" panose="02020603050405020304" pitchFamily="18" charset="-78"/>
              <a:cs typeface="Andalus" panose="02020603050405020304" pitchFamily="18" charset="-78"/>
            </a:endParaRPr>
          </a:p>
          <a:p>
            <a:pPr marL="0" indent="0" algn="ctr">
              <a:lnSpc>
                <a:spcPct val="160000"/>
              </a:lnSpc>
              <a:buNone/>
            </a:pPr>
            <a:r>
              <a:rPr lang="en-US" sz="3800" b="1" dirty="0" smtClean="0">
                <a:solidFill>
                  <a:srgbClr val="FF0000"/>
                </a:solidFill>
                <a:latin typeface="Andalus" panose="02020603050405020304" pitchFamily="18" charset="-78"/>
                <a:cs typeface="Andalus" panose="02020603050405020304" pitchFamily="18" charset="-78"/>
              </a:rPr>
              <a:t>“</a:t>
            </a:r>
            <a:r>
              <a:rPr lang="si-LK" sz="3800" b="1" dirty="0">
                <a:solidFill>
                  <a:srgbClr val="FF0000"/>
                </a:solidFill>
                <a:latin typeface="Andalus" panose="02020603050405020304" pitchFamily="18" charset="-78"/>
                <a:cs typeface="Andalus" panose="02020603050405020304" pitchFamily="18" charset="-78"/>
              </a:rPr>
              <a:t>කීල්ස් කරල</a:t>
            </a:r>
            <a:r>
              <a:rPr lang="si-LK" sz="3800" b="1" dirty="0" smtClean="0">
                <a:solidFill>
                  <a:srgbClr val="FF0000"/>
                </a:solidFill>
                <a:latin typeface="Andalus" panose="02020603050405020304" pitchFamily="18" charset="-78"/>
                <a:cs typeface="Andalus" panose="02020603050405020304" pitchFamily="18" charset="-78"/>
              </a:rPr>
              <a:t>් </a:t>
            </a:r>
            <a:r>
              <a:rPr lang="si-LK" sz="3800" b="1" dirty="0">
                <a:solidFill>
                  <a:srgbClr val="FF0000"/>
                </a:solidFill>
                <a:latin typeface="Andalus" panose="02020603050405020304" pitchFamily="18" charset="-78"/>
                <a:cs typeface="Andalus" panose="02020603050405020304" pitchFamily="18" charset="-78"/>
              </a:rPr>
              <a:t>හතරේ </a:t>
            </a:r>
            <a:r>
              <a:rPr lang="en-US" sz="3800" b="1" dirty="0" smtClean="0">
                <a:solidFill>
                  <a:srgbClr val="FF0000"/>
                </a:solidFill>
                <a:latin typeface="Andalus" panose="02020603050405020304" pitchFamily="18" charset="-78"/>
                <a:cs typeface="Andalus" panose="02020603050405020304" pitchFamily="18" charset="-78"/>
              </a:rPr>
              <a:t>pack </a:t>
            </a:r>
            <a:r>
              <a:rPr lang="si-LK" sz="3800" b="1" dirty="0" smtClean="0">
                <a:solidFill>
                  <a:srgbClr val="FF0000"/>
                </a:solidFill>
                <a:latin typeface="Andalus" panose="02020603050405020304" pitchFamily="18" charset="-78"/>
                <a:cs typeface="Andalus" panose="02020603050405020304" pitchFamily="18" charset="-78"/>
              </a:rPr>
              <a:t>එක</a:t>
            </a:r>
            <a:r>
              <a:rPr lang="en-US" sz="3800" b="1" dirty="0" smtClean="0">
                <a:solidFill>
                  <a:srgbClr val="FF0000"/>
                </a:solidFill>
                <a:latin typeface="Andalus" panose="02020603050405020304" pitchFamily="18" charset="-78"/>
                <a:cs typeface="Andalus" panose="02020603050405020304" pitchFamily="18" charset="-78"/>
              </a:rPr>
              <a:t>” </a:t>
            </a:r>
          </a:p>
          <a:p>
            <a:pPr marL="0" indent="0" algn="ctr">
              <a:lnSpc>
                <a:spcPct val="160000"/>
              </a:lnSpc>
              <a:buNone/>
            </a:pPr>
            <a:r>
              <a:rPr lang="en-US" b="1" dirty="0" smtClean="0">
                <a:solidFill>
                  <a:schemeClr val="accent6">
                    <a:lumMod val="75000"/>
                  </a:schemeClr>
                </a:solidFill>
                <a:latin typeface="Andalus" panose="02020603050405020304" pitchFamily="18" charset="-78"/>
                <a:cs typeface="Andalus" panose="02020603050405020304" pitchFamily="18" charset="-78"/>
              </a:rPr>
              <a:t>by </a:t>
            </a:r>
            <a:r>
              <a:rPr lang="en-US" b="1" dirty="0">
                <a:solidFill>
                  <a:schemeClr val="accent6">
                    <a:lumMod val="75000"/>
                  </a:schemeClr>
                </a:solidFill>
                <a:latin typeface="Andalus" panose="02020603050405020304" pitchFamily="18" charset="-78"/>
                <a:cs typeface="Andalus" panose="02020603050405020304" pitchFamily="18" charset="-78"/>
              </a:rPr>
              <a:t>giving them the solution of a hygienically packed Branded Sausages at an affordable price with </a:t>
            </a:r>
            <a:endParaRPr lang="en-US" b="1" dirty="0" smtClean="0">
              <a:solidFill>
                <a:schemeClr val="accent6">
                  <a:lumMod val="75000"/>
                </a:schemeClr>
              </a:solidFill>
              <a:latin typeface="Andalus" panose="02020603050405020304" pitchFamily="18" charset="-78"/>
              <a:cs typeface="Andalus" panose="02020603050405020304" pitchFamily="18" charset="-78"/>
            </a:endParaRPr>
          </a:p>
          <a:p>
            <a:pPr marL="0" indent="0" algn="ctr">
              <a:lnSpc>
                <a:spcPct val="160000"/>
              </a:lnSpc>
              <a:buNone/>
            </a:pPr>
            <a:endParaRPr lang="en-US" b="1" dirty="0" smtClean="0">
              <a:solidFill>
                <a:schemeClr val="accent6">
                  <a:lumMod val="75000"/>
                </a:schemeClr>
              </a:solidFill>
              <a:latin typeface="Andalus" panose="02020603050405020304" pitchFamily="18" charset="-78"/>
              <a:cs typeface="Andalus" panose="02020603050405020304" pitchFamily="18" charset="-78"/>
            </a:endParaRPr>
          </a:p>
          <a:p>
            <a:pPr marL="0" indent="0" algn="ctr">
              <a:lnSpc>
                <a:spcPct val="160000"/>
              </a:lnSpc>
              <a:buNone/>
            </a:pPr>
            <a:endParaRPr lang="en-US" b="1" dirty="0" smtClean="0">
              <a:solidFill>
                <a:schemeClr val="accent6">
                  <a:lumMod val="75000"/>
                </a:schemeClr>
              </a:solidFill>
              <a:latin typeface="Andalus" panose="02020603050405020304" pitchFamily="18" charset="-78"/>
              <a:cs typeface="Andalus" panose="02020603050405020304" pitchFamily="18" charset="-78"/>
            </a:endParaRPr>
          </a:p>
          <a:p>
            <a:pPr marL="0" indent="0" algn="ctr">
              <a:lnSpc>
                <a:spcPct val="160000"/>
              </a:lnSpc>
              <a:buNone/>
            </a:pPr>
            <a:r>
              <a:rPr lang="en-US" b="1" i="1" dirty="0" smtClean="0">
                <a:solidFill>
                  <a:schemeClr val="accent6">
                    <a:lumMod val="50000"/>
                  </a:schemeClr>
                </a:solidFill>
                <a:latin typeface="Andalus" panose="02020603050405020304" pitchFamily="18" charset="-78"/>
                <a:cs typeface="Andalus" panose="02020603050405020304" pitchFamily="18" charset="-78"/>
              </a:rPr>
              <a:t>(</a:t>
            </a:r>
            <a:r>
              <a:rPr lang="en-US" b="1" i="1" dirty="0">
                <a:solidFill>
                  <a:schemeClr val="accent6">
                    <a:lumMod val="50000"/>
                  </a:schemeClr>
                </a:solidFill>
                <a:latin typeface="Andalus" panose="02020603050405020304" pitchFamily="18" charset="-78"/>
                <a:cs typeface="Andalus" panose="02020603050405020304" pitchFamily="18" charset="-78"/>
              </a:rPr>
              <a:t>Connect consumers with emotional proposition)</a:t>
            </a:r>
            <a:r>
              <a:rPr lang="en-US" b="1" dirty="0">
                <a:solidFill>
                  <a:schemeClr val="accent6">
                    <a:lumMod val="75000"/>
                  </a:schemeClr>
                </a:solidFill>
                <a:latin typeface="Andalus" panose="02020603050405020304" pitchFamily="18" charset="-78"/>
                <a:cs typeface="Andalus" panose="02020603050405020304" pitchFamily="18" charset="-78"/>
              </a:rPr>
              <a:t> </a:t>
            </a:r>
          </a:p>
          <a:p>
            <a:pPr algn="ctr">
              <a:lnSpc>
                <a:spcPct val="160000"/>
              </a:lnSpc>
            </a:pPr>
            <a:endParaRPr lang="en-US" sz="2400" dirty="0">
              <a:solidFill>
                <a:schemeClr val="accent6">
                  <a:lumMod val="75000"/>
                </a:schemeClr>
              </a:solidFill>
            </a:endParaRPr>
          </a:p>
        </p:txBody>
      </p:sp>
      <p:pic>
        <p:nvPicPr>
          <p:cNvPr id="4" name="Picture 3" descr="http://thepunypundit.files.wordpress.com/2010/04/film-reel.jpg"/>
          <p:cNvPicPr>
            <a:picLocks noChangeAspect="1" noChangeArrowheads="1"/>
          </p:cNvPicPr>
          <p:nvPr/>
        </p:nvPicPr>
        <p:blipFill rotWithShape="1">
          <a:blip r:embed="rId3">
            <a:extLst>
              <a:ext uri="{28A0092B-C50C-407E-A947-70E740481C1C}">
                <a14:useLocalDpi xmlns:a14="http://schemas.microsoft.com/office/drawing/2010/main" val="0"/>
              </a:ext>
            </a:extLst>
          </a:blip>
          <a:srcRect t="67532"/>
          <a:stretch/>
        </p:blipFill>
        <p:spPr bwMode="auto">
          <a:xfrm rot="16200000">
            <a:off x="-3243941" y="3167741"/>
            <a:ext cx="6879772" cy="544287"/>
          </a:xfrm>
          <a:prstGeom prst="rect">
            <a:avLst/>
          </a:prstGeom>
          <a:noFill/>
          <a:extLst>
            <a:ext uri="{909E8E84-426E-40DD-AFC4-6F175D3DCCD1}">
              <a14:hiddenFill xmlns:a14="http://schemas.microsoft.com/office/drawing/2010/main">
                <a:solidFill>
                  <a:srgbClr val="FFFFFF"/>
                </a:solidFill>
              </a14:hiddenFill>
            </a:ext>
          </a:extLst>
        </p:spPr>
      </p:pic>
      <p:pic>
        <p:nvPicPr>
          <p:cNvPr id="43010" name="Picture 2" descr="C:\Users\nuwanr\Desktop\May 2nd Pannala\KFP Strategy 12_13\KFP Logos\New keells logo icon.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86200" y="4517136"/>
            <a:ext cx="1823484" cy="10454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65770711"/>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0242" name="Picture 2" descr="https://scontent-b-sin.xx.fbcdn.net/hphotos-prn1/t1.0-9/1237898_724460467570883_1424857384_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797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5990632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endParaRPr lang="en-US" dirty="0"/>
          </a:p>
        </p:txBody>
      </p:sp>
      <p:sp>
        <p:nvSpPr>
          <p:cNvPr id="5" name="Subtitle 4"/>
          <p:cNvSpPr>
            <a:spLocks noGrp="1"/>
          </p:cNvSpPr>
          <p:nvPr>
            <p:ph type="subTitle" idx="1"/>
          </p:nvPr>
        </p:nvSpPr>
        <p:spPr/>
        <p:txBody>
          <a:bodyPr/>
          <a:lstStyle/>
          <a:p>
            <a:endParaRPr lang="en-US"/>
          </a:p>
        </p:txBody>
      </p:sp>
      <p:pic>
        <p:nvPicPr>
          <p:cNvPr id="12290" name="Picture 2" descr="http://premium.wpmudev.org/blog/wp-content/uploads/2013/03/secre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609600"/>
            <a:ext cx="9144000" cy="571500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0" y="4988004"/>
            <a:ext cx="4389343" cy="1107996"/>
          </a:xfrm>
          <a:prstGeom prst="rect">
            <a:avLst/>
          </a:prstGeom>
          <a:noFill/>
        </p:spPr>
        <p:txBody>
          <a:bodyPr wrap="none" rtlCol="0">
            <a:spAutoFit/>
          </a:bodyPr>
          <a:lstStyle/>
          <a:p>
            <a:r>
              <a:rPr lang="en-US" sz="6600" b="1" dirty="0" smtClean="0">
                <a:solidFill>
                  <a:schemeClr val="bg1"/>
                </a:solidFill>
                <a:latin typeface="Lucida Calligraphy" panose="03010101010101010101" pitchFamily="66" charset="0"/>
              </a:rPr>
              <a:t>Secrets….</a:t>
            </a:r>
            <a:endParaRPr lang="en-US" sz="6600" b="1" dirty="0">
              <a:solidFill>
                <a:schemeClr val="bg1"/>
              </a:solidFill>
              <a:latin typeface="Lucida Calligraphy" panose="03010101010101010101" pitchFamily="66" charset="0"/>
            </a:endParaRPr>
          </a:p>
        </p:txBody>
      </p:sp>
    </p:spTree>
    <p:extLst>
      <p:ext uri="{BB962C8B-B14F-4D97-AF65-F5344CB8AC3E}">
        <p14:creationId xmlns:p14="http://schemas.microsoft.com/office/powerpoint/2010/main" val="21433089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8088" y="-152400"/>
            <a:ext cx="8229600" cy="1143000"/>
          </a:xfrm>
        </p:spPr>
        <p:txBody>
          <a:bodyPr>
            <a:normAutofit/>
          </a:bodyPr>
          <a:lstStyle/>
          <a:p>
            <a:r>
              <a:rPr lang="en-US" sz="3600" dirty="0">
                <a:solidFill>
                  <a:schemeClr val="accent6">
                    <a:lumMod val="50000"/>
                  </a:schemeClr>
                </a:solidFill>
                <a:latin typeface="Impact" panose="020B0806030902050204" pitchFamily="34" charset="0"/>
              </a:rPr>
              <a:t>Stand By - Ready - Action</a:t>
            </a:r>
          </a:p>
        </p:txBody>
      </p:sp>
      <p:pic>
        <p:nvPicPr>
          <p:cNvPr id="4" name="Picture 3" descr="http://thepunypundit.files.wordpress.com/2010/04/film-reel.jpg"/>
          <p:cNvPicPr>
            <a:picLocks noChangeAspect="1" noChangeArrowheads="1"/>
          </p:cNvPicPr>
          <p:nvPr/>
        </p:nvPicPr>
        <p:blipFill rotWithShape="1">
          <a:blip r:embed="rId3">
            <a:extLst>
              <a:ext uri="{28A0092B-C50C-407E-A947-70E740481C1C}">
                <a14:useLocalDpi xmlns:a14="http://schemas.microsoft.com/office/drawing/2010/main" val="0"/>
              </a:ext>
            </a:extLst>
          </a:blip>
          <a:srcRect t="67532"/>
          <a:stretch/>
        </p:blipFill>
        <p:spPr bwMode="auto">
          <a:xfrm rot="16200000">
            <a:off x="-3233056" y="3178627"/>
            <a:ext cx="6858000" cy="544287"/>
          </a:xfrm>
          <a:prstGeom prst="rect">
            <a:avLst/>
          </a:prstGeom>
          <a:noFill/>
          <a:extLst>
            <a:ext uri="{909E8E84-426E-40DD-AFC4-6F175D3DCCD1}">
              <a14:hiddenFill xmlns:a14="http://schemas.microsoft.com/office/drawing/2010/main">
                <a:solidFill>
                  <a:srgbClr val="FFFFFF"/>
                </a:solidFill>
              </a14:hiddenFill>
            </a:ext>
          </a:extLst>
        </p:spPr>
      </p:pic>
      <p:grpSp>
        <p:nvGrpSpPr>
          <p:cNvPr id="19" name="Group 18"/>
          <p:cNvGrpSpPr/>
          <p:nvPr/>
        </p:nvGrpSpPr>
        <p:grpSpPr>
          <a:xfrm>
            <a:off x="457200" y="685799"/>
            <a:ext cx="8382000" cy="6193971"/>
            <a:chOff x="4876800" y="1219901"/>
            <a:chExt cx="3124200" cy="2818699"/>
          </a:xfrm>
        </p:grpSpPr>
        <p:pic>
          <p:nvPicPr>
            <p:cNvPr id="20" name="Picture 4" descr="http://blog.washingtonbrown.com.au/wp-content/uploads/2013/05/Lights-camera-action-300x300.jpg"/>
            <p:cNvPicPr>
              <a:picLocks noChangeAspect="1" noChangeArrowheads="1"/>
            </p:cNvPicPr>
            <p:nvPr/>
          </p:nvPicPr>
          <p:blipFill rotWithShape="1">
            <a:blip r:embed="rId4">
              <a:extLst>
                <a:ext uri="{28A0092B-C50C-407E-A947-70E740481C1C}">
                  <a14:useLocalDpi xmlns:a14="http://schemas.microsoft.com/office/drawing/2010/main" val="0"/>
                </a:ext>
              </a:extLst>
            </a:blip>
            <a:srcRect t="9778"/>
            <a:stretch/>
          </p:blipFill>
          <p:spPr bwMode="auto">
            <a:xfrm>
              <a:off x="4876800" y="1219901"/>
              <a:ext cx="3124200" cy="2818699"/>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20"/>
            <p:cNvSpPr/>
            <p:nvPr/>
          </p:nvSpPr>
          <p:spPr>
            <a:xfrm>
              <a:off x="5105400" y="2209800"/>
              <a:ext cx="2667000" cy="1600200"/>
            </a:xfrm>
            <a:prstGeom prst="rect">
              <a:avLst/>
            </a:prstGeom>
            <a:solidFill>
              <a:schemeClr val="tx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457200" indent="-457200" algn="ctr">
                <a:buFont typeface="Arial" panose="020B0604020202020204" pitchFamily="34" charset="0"/>
                <a:buChar char="•"/>
              </a:pPr>
              <a:endParaRPr lang="en-US" sz="2800" dirty="0" smtClean="0">
                <a:solidFill>
                  <a:prstClr val="white"/>
                </a:solidFill>
              </a:endParaRPr>
            </a:p>
            <a:p>
              <a:pPr marL="457200" indent="-457200" algn="ctr">
                <a:buFont typeface="Arial" panose="020B0604020202020204" pitchFamily="34" charset="0"/>
                <a:buChar char="•"/>
              </a:pPr>
              <a:endParaRPr lang="en-US" sz="2800" dirty="0" smtClean="0">
                <a:solidFill>
                  <a:prstClr val="white"/>
                </a:solidFill>
              </a:endParaRPr>
            </a:p>
            <a:p>
              <a:pPr marL="457200" indent="-457200" algn="ctr">
                <a:buFont typeface="Arial" panose="020B0604020202020204" pitchFamily="34" charset="0"/>
                <a:buChar char="•"/>
              </a:pPr>
              <a:endParaRPr lang="en-US" sz="2800" dirty="0">
                <a:solidFill>
                  <a:prstClr val="white"/>
                </a:solidFill>
              </a:endParaRPr>
            </a:p>
            <a:p>
              <a:pPr marL="457200" indent="-457200" algn="ctr">
                <a:buFont typeface="Arial" panose="020B0604020202020204" pitchFamily="34" charset="0"/>
                <a:buChar char="•"/>
              </a:pPr>
              <a:endParaRPr lang="en-US" sz="2800" dirty="0" smtClean="0">
                <a:solidFill>
                  <a:prstClr val="white"/>
                </a:solidFill>
              </a:endParaRPr>
            </a:p>
            <a:p>
              <a:pPr algn="ctr"/>
              <a:r>
                <a:rPr lang="en-US" sz="2800" dirty="0" smtClean="0">
                  <a:solidFill>
                    <a:prstClr val="white"/>
                  </a:solidFill>
                  <a:latin typeface="Baskerville Old Face" panose="02020602080505020303" pitchFamily="18" charset="0"/>
                </a:rPr>
                <a:t>PRICE - 57/= (Penetration Strategy) </a:t>
              </a:r>
            </a:p>
            <a:p>
              <a:pPr algn="ctr"/>
              <a:endParaRPr lang="en-US" sz="2800" dirty="0" smtClean="0">
                <a:solidFill>
                  <a:prstClr val="white"/>
                </a:solidFill>
                <a:latin typeface="Baskerville Old Face" panose="02020602080505020303" pitchFamily="18" charset="0"/>
              </a:endParaRPr>
            </a:p>
            <a:p>
              <a:pPr algn="ctr"/>
              <a:r>
                <a:rPr lang="en-US" sz="2800" dirty="0" smtClean="0">
                  <a:solidFill>
                    <a:prstClr val="white"/>
                  </a:solidFill>
                  <a:latin typeface="Baskerville Old Face" panose="02020602080505020303" pitchFamily="18" charset="0"/>
                </a:rPr>
                <a:t>PRODUCT - Hygiene Pack with SLS </a:t>
              </a:r>
            </a:p>
            <a:p>
              <a:pPr algn="ctr"/>
              <a:endParaRPr lang="en-US" sz="2800" dirty="0" smtClean="0">
                <a:solidFill>
                  <a:prstClr val="white"/>
                </a:solidFill>
                <a:latin typeface="Baskerville Old Face" panose="02020602080505020303" pitchFamily="18" charset="0"/>
              </a:endParaRPr>
            </a:p>
            <a:p>
              <a:pPr algn="ctr"/>
              <a:r>
                <a:rPr lang="en-US" sz="2800" dirty="0" smtClean="0">
                  <a:solidFill>
                    <a:prstClr val="white"/>
                  </a:solidFill>
                  <a:latin typeface="Baskerville Old Face" panose="02020602080505020303" pitchFamily="18" charset="0"/>
                </a:rPr>
                <a:t>PLACE </a:t>
              </a:r>
              <a:r>
                <a:rPr lang="en-US" sz="2800" dirty="0">
                  <a:solidFill>
                    <a:prstClr val="white"/>
                  </a:solidFill>
                  <a:latin typeface="Baskerville Old Face" panose="02020602080505020303" pitchFamily="18" charset="0"/>
                </a:rPr>
                <a:t>- General Trade Outlets Only </a:t>
              </a:r>
            </a:p>
            <a:p>
              <a:pPr algn="ctr"/>
              <a:endParaRPr lang="en-US" sz="2800" dirty="0" smtClean="0">
                <a:solidFill>
                  <a:prstClr val="white"/>
                </a:solidFill>
                <a:latin typeface="Baskerville Old Face" panose="02020602080505020303" pitchFamily="18" charset="0"/>
              </a:endParaRPr>
            </a:p>
            <a:p>
              <a:pPr algn="ctr"/>
              <a:r>
                <a:rPr lang="en-US" sz="2800" dirty="0" smtClean="0">
                  <a:solidFill>
                    <a:prstClr val="white"/>
                  </a:solidFill>
                  <a:latin typeface="Baskerville Old Face" panose="02020602080505020303" pitchFamily="18" charset="0"/>
                </a:rPr>
                <a:t>PROMOTION - TV Commercial &amp; POSM </a:t>
              </a:r>
            </a:p>
            <a:p>
              <a:pPr marL="457200" indent="-457200" algn="ctr">
                <a:buFont typeface="Arial" panose="020B0604020202020204" pitchFamily="34" charset="0"/>
                <a:buChar char="•"/>
              </a:pPr>
              <a:endParaRPr lang="en-US" sz="2800" dirty="0" smtClean="0">
                <a:solidFill>
                  <a:prstClr val="white"/>
                </a:solidFill>
              </a:endParaRPr>
            </a:p>
            <a:p>
              <a:pPr marL="457200" indent="-457200" algn="ctr">
                <a:buFont typeface="Arial" panose="020B0604020202020204" pitchFamily="34" charset="0"/>
                <a:buChar char="•"/>
              </a:pPr>
              <a:endParaRPr lang="en-US" sz="2800" dirty="0">
                <a:solidFill>
                  <a:prstClr val="white"/>
                </a:solidFill>
              </a:endParaRPr>
            </a:p>
            <a:p>
              <a:pPr algn="ctr"/>
              <a:endParaRPr lang="en-US" sz="2800" dirty="0">
                <a:solidFill>
                  <a:prstClr val="white"/>
                </a:solidFill>
              </a:endParaRPr>
            </a:p>
            <a:p>
              <a:pPr algn="ctr"/>
              <a:endParaRPr lang="en-US" sz="2800" dirty="0">
                <a:solidFill>
                  <a:prstClr val="white"/>
                </a:solidFill>
              </a:endParaRPr>
            </a:p>
          </p:txBody>
        </p:sp>
      </p:grpSp>
    </p:spTree>
    <p:extLst>
      <p:ext uri="{BB962C8B-B14F-4D97-AF65-F5344CB8AC3E}">
        <p14:creationId xmlns:p14="http://schemas.microsoft.com/office/powerpoint/2010/main" val="11885527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1250" fill="hold"/>
                                        <p:tgtEl>
                                          <p:spTgt spid="19"/>
                                        </p:tgtEl>
                                        <p:attrNameLst>
                                          <p:attrName>ppt_x</p:attrName>
                                        </p:attrNameLst>
                                      </p:cBhvr>
                                      <p:tavLst>
                                        <p:tav tm="0">
                                          <p:val>
                                            <p:strVal val="0-#ppt_w/2"/>
                                          </p:val>
                                        </p:tav>
                                        <p:tav tm="100000">
                                          <p:val>
                                            <p:strVal val="#ppt_x"/>
                                          </p:val>
                                        </p:tav>
                                      </p:tavLst>
                                    </p:anim>
                                    <p:anim calcmode="lin" valueType="num">
                                      <p:cBhvr additive="base">
                                        <p:cTn id="8" dur="1250" fill="hold"/>
                                        <p:tgtEl>
                                          <p:spTgt spid="1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http://www.hittingthestage.com/wp-content/uploads/2013/12/movie_theatr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676400" y="685800"/>
            <a:ext cx="5943600" cy="43515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6" name="Group 15"/>
          <p:cNvGrpSpPr/>
          <p:nvPr/>
        </p:nvGrpSpPr>
        <p:grpSpPr>
          <a:xfrm>
            <a:off x="1600200" y="-10886"/>
            <a:ext cx="3429000" cy="5344887"/>
            <a:chOff x="1600200" y="-10886"/>
            <a:chExt cx="3429000" cy="5344887"/>
          </a:xfrm>
        </p:grpSpPr>
        <p:grpSp>
          <p:nvGrpSpPr>
            <p:cNvPr id="12" name="Group 11"/>
            <p:cNvGrpSpPr/>
            <p:nvPr/>
          </p:nvGrpSpPr>
          <p:grpSpPr>
            <a:xfrm>
              <a:off x="1600200" y="-10886"/>
              <a:ext cx="3429000" cy="5344887"/>
              <a:chOff x="1600200" y="-10886"/>
              <a:chExt cx="3429000" cy="5344887"/>
            </a:xfrm>
          </p:grpSpPr>
          <p:pic>
            <p:nvPicPr>
              <p:cNvPr id="9" name="Picture 2" descr="http://www.hittingthestage.com/wp-content/uploads/2013/12/movie_theatre.jpg"/>
              <p:cNvPicPr>
                <a:picLocks noChangeAspect="1" noChangeArrowheads="1"/>
              </p:cNvPicPr>
              <p:nvPr/>
            </p:nvPicPr>
            <p:blipFill rotWithShape="1">
              <a:blip r:embed="rId2">
                <a:extLst>
                  <a:ext uri="{28A0092B-C50C-407E-A947-70E740481C1C}">
                    <a14:useLocalDpi xmlns:a14="http://schemas.microsoft.com/office/drawing/2010/main" val="0"/>
                  </a:ext>
                </a:extLst>
              </a:blip>
              <a:srcRect r="81270" b="22539"/>
              <a:stretch/>
            </p:blipFill>
            <p:spPr bwMode="auto">
              <a:xfrm>
                <a:off x="1600200" y="25401"/>
                <a:ext cx="1712686" cy="530860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http://www.hittingthestage.com/wp-content/uploads/2013/12/movie_theatre.jpg"/>
              <p:cNvPicPr>
                <a:picLocks noChangeAspect="1" noChangeArrowheads="1"/>
              </p:cNvPicPr>
              <p:nvPr/>
            </p:nvPicPr>
            <p:blipFill rotWithShape="1">
              <a:blip r:embed="rId2">
                <a:extLst>
                  <a:ext uri="{28A0092B-C50C-407E-A947-70E740481C1C}">
                    <a14:useLocalDpi xmlns:a14="http://schemas.microsoft.com/office/drawing/2010/main" val="0"/>
                  </a:ext>
                </a:extLst>
              </a:blip>
              <a:srcRect r="81270" b="22539"/>
              <a:stretch/>
            </p:blipFill>
            <p:spPr bwMode="auto">
              <a:xfrm>
                <a:off x="3200400" y="-10886"/>
                <a:ext cx="1828800" cy="5308600"/>
              </a:xfrm>
              <a:prstGeom prst="rect">
                <a:avLst/>
              </a:prstGeom>
              <a:noFill/>
              <a:extLst>
                <a:ext uri="{909E8E84-426E-40DD-AFC4-6F175D3DCCD1}">
                  <a14:hiddenFill xmlns:a14="http://schemas.microsoft.com/office/drawing/2010/main">
                    <a:solidFill>
                      <a:srgbClr val="FFFFFF"/>
                    </a:solidFill>
                  </a14:hiddenFill>
                </a:ext>
              </a:extLst>
            </p:spPr>
          </p:pic>
        </p:grpSp>
        <p:sp>
          <p:nvSpPr>
            <p:cNvPr id="13" name="TextBox 12"/>
            <p:cNvSpPr txBox="1"/>
            <p:nvPr/>
          </p:nvSpPr>
          <p:spPr>
            <a:xfrm>
              <a:off x="2608943" y="2133600"/>
              <a:ext cx="2115457" cy="1015663"/>
            </a:xfrm>
            <a:prstGeom prst="rect">
              <a:avLst/>
            </a:prstGeom>
            <a:noFill/>
          </p:spPr>
          <p:txBody>
            <a:bodyPr wrap="square" rtlCol="0">
              <a:spAutoFit/>
            </a:bodyPr>
            <a:lstStyle/>
            <a:p>
              <a:pPr algn="r"/>
              <a:r>
                <a:rPr lang="en-US" sz="6000" dirty="0" smtClean="0">
                  <a:solidFill>
                    <a:prstClr val="white"/>
                  </a:solidFill>
                  <a:latin typeface="Impact" panose="020B0806030902050204" pitchFamily="34" charset="0"/>
                </a:rPr>
                <a:t>Movie</a:t>
              </a:r>
              <a:endParaRPr lang="en-US" sz="6000" dirty="0">
                <a:solidFill>
                  <a:prstClr val="white"/>
                </a:solidFill>
                <a:latin typeface="Impact" panose="020B0806030902050204" pitchFamily="34" charset="0"/>
              </a:endParaRPr>
            </a:p>
          </p:txBody>
        </p:sp>
      </p:grpSp>
      <p:grpSp>
        <p:nvGrpSpPr>
          <p:cNvPr id="14" name="Group 13"/>
          <p:cNvGrpSpPr/>
          <p:nvPr/>
        </p:nvGrpSpPr>
        <p:grpSpPr>
          <a:xfrm>
            <a:off x="4804230" y="5444"/>
            <a:ext cx="2931884" cy="5368470"/>
            <a:chOff x="4804230" y="5444"/>
            <a:chExt cx="2931884" cy="5368470"/>
          </a:xfrm>
        </p:grpSpPr>
        <p:grpSp>
          <p:nvGrpSpPr>
            <p:cNvPr id="7" name="Group 6"/>
            <p:cNvGrpSpPr/>
            <p:nvPr/>
          </p:nvGrpSpPr>
          <p:grpSpPr>
            <a:xfrm>
              <a:off x="4804230" y="5444"/>
              <a:ext cx="2931884" cy="5368470"/>
              <a:chOff x="4804230" y="5444"/>
              <a:chExt cx="2931884" cy="5368470"/>
            </a:xfrm>
          </p:grpSpPr>
          <p:pic>
            <p:nvPicPr>
              <p:cNvPr id="8" name="Picture 2" descr="http://www.hittingthestage.com/wp-content/uploads/2013/12/movie_theatre.jpg"/>
              <p:cNvPicPr>
                <a:picLocks noChangeAspect="1" noChangeArrowheads="1"/>
              </p:cNvPicPr>
              <p:nvPr/>
            </p:nvPicPr>
            <p:blipFill rotWithShape="1">
              <a:blip r:embed="rId2">
                <a:extLst>
                  <a:ext uri="{28A0092B-C50C-407E-A947-70E740481C1C}">
                    <a14:useLocalDpi xmlns:a14="http://schemas.microsoft.com/office/drawing/2010/main" val="0"/>
                  </a:ext>
                </a:extLst>
              </a:blip>
              <a:srcRect l="82936" b="22010"/>
              <a:stretch/>
            </p:blipFill>
            <p:spPr bwMode="auto">
              <a:xfrm>
                <a:off x="6175829" y="25400"/>
                <a:ext cx="1560285" cy="5348514"/>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http://www.hittingthestage.com/wp-content/uploads/2013/12/movie_theatre.jpg"/>
              <p:cNvPicPr>
                <a:picLocks noChangeAspect="1" noChangeArrowheads="1"/>
              </p:cNvPicPr>
              <p:nvPr/>
            </p:nvPicPr>
            <p:blipFill rotWithShape="1">
              <a:blip r:embed="rId2">
                <a:extLst>
                  <a:ext uri="{28A0092B-C50C-407E-A947-70E740481C1C}">
                    <a14:useLocalDpi xmlns:a14="http://schemas.microsoft.com/office/drawing/2010/main" val="0"/>
                  </a:ext>
                </a:extLst>
              </a:blip>
              <a:srcRect l="82936" b="22010"/>
              <a:stretch/>
            </p:blipFill>
            <p:spPr bwMode="auto">
              <a:xfrm>
                <a:off x="4804230" y="5444"/>
                <a:ext cx="1560285" cy="5348514"/>
              </a:xfrm>
              <a:prstGeom prst="rect">
                <a:avLst/>
              </a:prstGeom>
              <a:noFill/>
              <a:extLst>
                <a:ext uri="{909E8E84-426E-40DD-AFC4-6F175D3DCCD1}">
                  <a14:hiddenFill xmlns:a14="http://schemas.microsoft.com/office/drawing/2010/main">
                    <a:solidFill>
                      <a:srgbClr val="FFFFFF"/>
                    </a:solidFill>
                  </a14:hiddenFill>
                </a:ext>
              </a:extLst>
            </p:spPr>
          </p:pic>
        </p:grpSp>
        <p:sp>
          <p:nvSpPr>
            <p:cNvPr id="15" name="TextBox 14"/>
            <p:cNvSpPr txBox="1"/>
            <p:nvPr/>
          </p:nvSpPr>
          <p:spPr>
            <a:xfrm>
              <a:off x="4876800" y="2133600"/>
              <a:ext cx="2859314" cy="1015663"/>
            </a:xfrm>
            <a:prstGeom prst="rect">
              <a:avLst/>
            </a:prstGeom>
            <a:noFill/>
          </p:spPr>
          <p:txBody>
            <a:bodyPr wrap="square" rtlCol="0">
              <a:spAutoFit/>
            </a:bodyPr>
            <a:lstStyle/>
            <a:p>
              <a:r>
                <a:rPr lang="en-US" sz="6000" dirty="0" smtClean="0">
                  <a:solidFill>
                    <a:prstClr val="white"/>
                  </a:solidFill>
                  <a:latin typeface="Impact" panose="020B0806030902050204" pitchFamily="34" charset="0"/>
                </a:rPr>
                <a:t>Launch</a:t>
              </a:r>
              <a:endParaRPr lang="en-US" sz="6000" dirty="0">
                <a:solidFill>
                  <a:prstClr val="white"/>
                </a:solidFill>
                <a:latin typeface="Impact" panose="020B0806030902050204" pitchFamily="34" charset="0"/>
              </a:endParaRPr>
            </a:p>
          </p:txBody>
        </p:sp>
      </p:grpSp>
    </p:spTree>
    <p:extLst>
      <p:ext uri="{BB962C8B-B14F-4D97-AF65-F5344CB8AC3E}">
        <p14:creationId xmlns:p14="http://schemas.microsoft.com/office/powerpoint/2010/main" val="19783101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8" fill="hold" nodeType="clickEffect">
                                  <p:stCondLst>
                                    <p:cond delay="0"/>
                                  </p:stCondLst>
                                  <p:childTnLst>
                                    <p:anim calcmode="lin" valueType="num">
                                      <p:cBhvr additive="base">
                                        <p:cTn id="6" dur="5250"/>
                                        <p:tgtEl>
                                          <p:spTgt spid="16"/>
                                        </p:tgtEl>
                                        <p:attrNameLst>
                                          <p:attrName>ppt_x</p:attrName>
                                        </p:attrNameLst>
                                      </p:cBhvr>
                                      <p:tavLst>
                                        <p:tav tm="0">
                                          <p:val>
                                            <p:strVal val="ppt_x"/>
                                          </p:val>
                                        </p:tav>
                                        <p:tav tm="100000">
                                          <p:val>
                                            <p:strVal val="0-ppt_w/2"/>
                                          </p:val>
                                        </p:tav>
                                      </p:tavLst>
                                    </p:anim>
                                    <p:anim calcmode="lin" valueType="num">
                                      <p:cBhvr additive="base">
                                        <p:cTn id="7" dur="5250"/>
                                        <p:tgtEl>
                                          <p:spTgt spid="16"/>
                                        </p:tgtEl>
                                        <p:attrNameLst>
                                          <p:attrName>ppt_y</p:attrName>
                                        </p:attrNameLst>
                                      </p:cBhvr>
                                      <p:tavLst>
                                        <p:tav tm="0">
                                          <p:val>
                                            <p:strVal val="ppt_y"/>
                                          </p:val>
                                        </p:tav>
                                        <p:tav tm="100000">
                                          <p:val>
                                            <p:strVal val="ppt_y"/>
                                          </p:val>
                                        </p:tav>
                                      </p:tavLst>
                                    </p:anim>
                                    <p:set>
                                      <p:cBhvr>
                                        <p:cTn id="8" dur="1" fill="hold">
                                          <p:stCondLst>
                                            <p:cond delay="5249"/>
                                          </p:stCondLst>
                                        </p:cTn>
                                        <p:tgtEl>
                                          <p:spTgt spid="16"/>
                                        </p:tgtEl>
                                        <p:attrNameLst>
                                          <p:attrName>style.visibility</p:attrName>
                                        </p:attrNameLst>
                                      </p:cBhvr>
                                      <p:to>
                                        <p:strVal val="hidden"/>
                                      </p:to>
                                    </p:set>
                                  </p:childTnLst>
                                </p:cTn>
                              </p:par>
                              <p:par>
                                <p:cTn id="9" presetID="2" presetClass="exit" presetSubtype="2" fill="hold" nodeType="withEffect">
                                  <p:stCondLst>
                                    <p:cond delay="0"/>
                                  </p:stCondLst>
                                  <p:childTnLst>
                                    <p:anim calcmode="lin" valueType="num">
                                      <p:cBhvr additive="base">
                                        <p:cTn id="10" dur="5250"/>
                                        <p:tgtEl>
                                          <p:spTgt spid="14"/>
                                        </p:tgtEl>
                                        <p:attrNameLst>
                                          <p:attrName>ppt_x</p:attrName>
                                        </p:attrNameLst>
                                      </p:cBhvr>
                                      <p:tavLst>
                                        <p:tav tm="0">
                                          <p:val>
                                            <p:strVal val="ppt_x"/>
                                          </p:val>
                                        </p:tav>
                                        <p:tav tm="100000">
                                          <p:val>
                                            <p:strVal val="1+ppt_w/2"/>
                                          </p:val>
                                        </p:tav>
                                      </p:tavLst>
                                    </p:anim>
                                    <p:anim calcmode="lin" valueType="num">
                                      <p:cBhvr additive="base">
                                        <p:cTn id="11" dur="5250"/>
                                        <p:tgtEl>
                                          <p:spTgt spid="14"/>
                                        </p:tgtEl>
                                        <p:attrNameLst>
                                          <p:attrName>ppt_y</p:attrName>
                                        </p:attrNameLst>
                                      </p:cBhvr>
                                      <p:tavLst>
                                        <p:tav tm="0">
                                          <p:val>
                                            <p:strVal val="ppt_y"/>
                                          </p:val>
                                        </p:tav>
                                        <p:tav tm="100000">
                                          <p:val>
                                            <p:strVal val="ppt_y"/>
                                          </p:val>
                                        </p:tav>
                                      </p:tavLst>
                                    </p:anim>
                                    <p:set>
                                      <p:cBhvr>
                                        <p:cTn id="12" dur="1" fill="hold">
                                          <p:stCondLst>
                                            <p:cond delay="524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http://www.hittingthestage.com/wp-content/uploads/2013/12/movie_theatr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a:hlinkClick r:id="rId3" action="ppaction://hlinkfile"/>
          </p:cNvPr>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1676400" y="685801"/>
            <a:ext cx="5943600" cy="4343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84055390"/>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http://www.hittingthestage.com/wp-content/uploads/2013/12/movie_theatr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676400" y="685801"/>
            <a:ext cx="5943600" cy="4343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3"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23953" t="23975" r="30376" b="14754"/>
          <a:stretch/>
        </p:blipFill>
        <p:spPr bwMode="auto">
          <a:xfrm>
            <a:off x="1676400" y="685800"/>
            <a:ext cx="6041036" cy="44820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48607136"/>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http://www.hittingthestage.com/wp-content/uploads/2013/12/movie_theatr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3" name="Keells Buddy Pack 30 Seconds.wmv">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1676400" y="411809"/>
            <a:ext cx="5943600" cy="4754547"/>
          </a:xfrm>
        </p:spPr>
      </p:pic>
    </p:spTree>
    <p:extLst>
      <p:ext uri="{BB962C8B-B14F-4D97-AF65-F5344CB8AC3E}">
        <p14:creationId xmlns:p14="http://schemas.microsoft.com/office/powerpoint/2010/main" val="209845477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468088" y="-152400"/>
            <a:ext cx="8675912"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6000" dirty="0">
                <a:solidFill>
                  <a:schemeClr val="accent6">
                    <a:lumMod val="50000"/>
                  </a:schemeClr>
                </a:solidFill>
                <a:latin typeface="Impact" panose="020B0806030902050204" pitchFamily="34" charset="0"/>
                <a:ea typeface="+mn-ea"/>
                <a:cs typeface="+mn-cs"/>
              </a:rPr>
              <a:t>Results </a:t>
            </a:r>
          </a:p>
        </p:txBody>
      </p:sp>
      <p:sp>
        <p:nvSpPr>
          <p:cNvPr id="6" name="TextBox 5"/>
          <p:cNvSpPr txBox="1"/>
          <p:nvPr/>
        </p:nvSpPr>
        <p:spPr>
          <a:xfrm>
            <a:off x="1526724" y="1066800"/>
            <a:ext cx="6090553" cy="3046988"/>
          </a:xfrm>
          <a:prstGeom prst="rect">
            <a:avLst/>
          </a:prstGeom>
          <a:noFill/>
        </p:spPr>
        <p:txBody>
          <a:bodyPr wrap="square" rtlCol="0">
            <a:spAutoFit/>
          </a:bodyPr>
          <a:lstStyle/>
          <a:p>
            <a:endParaRPr lang="en-US" sz="2400" dirty="0" smtClean="0">
              <a:solidFill>
                <a:srgbClr val="FF0000"/>
              </a:solidFill>
            </a:endParaRPr>
          </a:p>
          <a:p>
            <a:endParaRPr lang="en-US" sz="2400" dirty="0" smtClean="0">
              <a:solidFill>
                <a:srgbClr val="FF0000"/>
              </a:solidFill>
            </a:endParaRPr>
          </a:p>
          <a:p>
            <a:endParaRPr lang="en-US" sz="2400" dirty="0">
              <a:solidFill>
                <a:srgbClr val="FF0000"/>
              </a:solidFill>
            </a:endParaRPr>
          </a:p>
          <a:p>
            <a:endParaRPr lang="en-US" sz="2400" dirty="0" smtClean="0">
              <a:solidFill>
                <a:srgbClr val="FF0000"/>
              </a:solidFill>
            </a:endParaRPr>
          </a:p>
          <a:p>
            <a:endParaRPr lang="en-US" sz="2400" dirty="0" smtClean="0">
              <a:solidFill>
                <a:srgbClr val="FF0000"/>
              </a:solidFill>
            </a:endParaRPr>
          </a:p>
          <a:p>
            <a:pPr marL="457200" indent="-457200">
              <a:buFont typeface="Arial" panose="020B0604020202020204" pitchFamily="34" charset="0"/>
              <a:buChar char="•"/>
            </a:pPr>
            <a:endParaRPr lang="en-US" sz="2400" dirty="0">
              <a:solidFill>
                <a:srgbClr val="FF0000"/>
              </a:solidFill>
            </a:endParaRPr>
          </a:p>
          <a:p>
            <a:endParaRPr lang="en-US" sz="2400" dirty="0" smtClean="0">
              <a:solidFill>
                <a:srgbClr val="FF0000"/>
              </a:solidFill>
            </a:endParaRPr>
          </a:p>
          <a:p>
            <a:pPr marL="457200" indent="-457200">
              <a:buFont typeface="Arial" panose="020B0604020202020204" pitchFamily="34" charset="0"/>
              <a:buChar char="•"/>
            </a:pPr>
            <a:endParaRPr lang="en-US" sz="2400" dirty="0">
              <a:solidFill>
                <a:srgbClr val="FF0000"/>
              </a:solidFill>
            </a:endParaRPr>
          </a:p>
        </p:txBody>
      </p:sp>
      <p:grpSp>
        <p:nvGrpSpPr>
          <p:cNvPr id="7" name="Group 6"/>
          <p:cNvGrpSpPr/>
          <p:nvPr/>
        </p:nvGrpSpPr>
        <p:grpSpPr>
          <a:xfrm>
            <a:off x="0" y="0"/>
            <a:ext cx="342901" cy="6858000"/>
            <a:chOff x="0" y="0"/>
            <a:chExt cx="342901" cy="6858000"/>
          </a:xfrm>
        </p:grpSpPr>
        <p:pic>
          <p:nvPicPr>
            <p:cNvPr id="9"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8163" b="96085"/>
            <a:stretch/>
          </p:blipFill>
          <p:spPr bwMode="auto">
            <a:xfrm rot="16200000">
              <a:off x="-3333750" y="3333750"/>
              <a:ext cx="6858000" cy="190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8163" b="96085"/>
            <a:stretch/>
          </p:blipFill>
          <p:spPr bwMode="auto">
            <a:xfrm rot="16200000">
              <a:off x="-3181349" y="3333750"/>
              <a:ext cx="6858000" cy="190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11"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8163" b="96085"/>
          <a:stretch/>
        </p:blipFill>
        <p:spPr bwMode="auto">
          <a:xfrm rot="16200000">
            <a:off x="5467349" y="3333750"/>
            <a:ext cx="6858000" cy="190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8163" b="96085"/>
          <a:stretch/>
        </p:blipFill>
        <p:spPr bwMode="auto">
          <a:xfrm rot="16200000">
            <a:off x="5619750" y="3333750"/>
            <a:ext cx="6858000" cy="190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 name="Picture 2" descr="http://www.hittingthestage.com/wp-content/uploads/2013/12/movie_theatre.jpg"/>
          <p:cNvPicPr>
            <a:picLocks noChangeAspect="1" noChangeArrowheads="1"/>
          </p:cNvPicPr>
          <p:nvPr/>
        </p:nvPicPr>
        <p:blipFill rotWithShape="1">
          <a:blip r:embed="rId3">
            <a:extLst>
              <a:ext uri="{28A0092B-C50C-407E-A947-70E740481C1C}">
                <a14:useLocalDpi xmlns:a14="http://schemas.microsoft.com/office/drawing/2010/main" val="0"/>
              </a:ext>
            </a:extLst>
          </a:blip>
          <a:srcRect l="11592" t="23386" r="81667" b="23280"/>
          <a:stretch/>
        </p:blipFill>
        <p:spPr bwMode="auto">
          <a:xfrm>
            <a:off x="342902" y="0"/>
            <a:ext cx="1183822" cy="685800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http://www.hittingthestage.com/wp-content/uploads/2013/12/movie_theatre.jpg"/>
          <p:cNvPicPr>
            <a:picLocks noChangeAspect="1" noChangeArrowheads="1"/>
          </p:cNvPicPr>
          <p:nvPr/>
        </p:nvPicPr>
        <p:blipFill rotWithShape="1">
          <a:blip r:embed="rId3">
            <a:extLst>
              <a:ext uri="{28A0092B-C50C-407E-A947-70E740481C1C}">
                <a14:useLocalDpi xmlns:a14="http://schemas.microsoft.com/office/drawing/2010/main" val="0"/>
              </a:ext>
            </a:extLst>
          </a:blip>
          <a:srcRect l="11592" t="23386" r="81667" b="23280"/>
          <a:stretch/>
        </p:blipFill>
        <p:spPr bwMode="auto">
          <a:xfrm>
            <a:off x="7617277" y="0"/>
            <a:ext cx="1183822"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Up Arrow Callout 3"/>
          <p:cNvSpPr/>
          <p:nvPr/>
        </p:nvSpPr>
        <p:spPr>
          <a:xfrm>
            <a:off x="1828800" y="5715000"/>
            <a:ext cx="5638800" cy="1143000"/>
          </a:xfrm>
          <a:prstGeom prst="upArrowCallou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FF0000"/>
                </a:solidFill>
              </a:rPr>
              <a:t>Loose Mkt. Vol. Growth :   -14% </a:t>
            </a:r>
            <a:r>
              <a:rPr lang="en-US" sz="1600" dirty="0">
                <a:solidFill>
                  <a:srgbClr val="FF0000"/>
                </a:solidFill>
              </a:rPr>
              <a:t>(After 2 years</a:t>
            </a:r>
            <a:endParaRPr lang="en-US" dirty="0">
              <a:solidFill>
                <a:srgbClr val="FFC000"/>
              </a:solidFill>
            </a:endParaRPr>
          </a:p>
        </p:txBody>
      </p:sp>
      <p:sp>
        <p:nvSpPr>
          <p:cNvPr id="14" name="Up Arrow Callout 13"/>
          <p:cNvSpPr/>
          <p:nvPr/>
        </p:nvSpPr>
        <p:spPr>
          <a:xfrm>
            <a:off x="1828800" y="4876800"/>
            <a:ext cx="5638800" cy="1143000"/>
          </a:xfrm>
          <a:prstGeom prst="upArrowCallou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FF0000"/>
                </a:solidFill>
              </a:rPr>
              <a:t>Loose Mkt. Penetration :   -14%</a:t>
            </a:r>
            <a:r>
              <a:rPr lang="en-US" sz="1600" dirty="0">
                <a:solidFill>
                  <a:srgbClr val="FF0000"/>
                </a:solidFill>
              </a:rPr>
              <a:t> (After 2 years)</a:t>
            </a:r>
            <a:endParaRPr lang="en-US" dirty="0">
              <a:solidFill>
                <a:srgbClr val="FF0000"/>
              </a:solidFill>
            </a:endParaRPr>
          </a:p>
        </p:txBody>
      </p:sp>
      <p:sp>
        <p:nvSpPr>
          <p:cNvPr id="15" name="Up Arrow Callout 14"/>
          <p:cNvSpPr/>
          <p:nvPr/>
        </p:nvSpPr>
        <p:spPr>
          <a:xfrm>
            <a:off x="1828800" y="4038600"/>
            <a:ext cx="5638800" cy="1143000"/>
          </a:xfrm>
          <a:prstGeom prst="upArrowCallou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FF0000"/>
                </a:solidFill>
              </a:rPr>
              <a:t>New Users :  60% of the Volume</a:t>
            </a:r>
          </a:p>
        </p:txBody>
      </p:sp>
      <p:sp>
        <p:nvSpPr>
          <p:cNvPr id="16" name="Up Arrow Callout 15"/>
          <p:cNvSpPr/>
          <p:nvPr/>
        </p:nvSpPr>
        <p:spPr>
          <a:xfrm>
            <a:off x="1828800" y="2362200"/>
            <a:ext cx="5638800" cy="1143000"/>
          </a:xfrm>
          <a:prstGeom prst="upArrowCallou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FF0000"/>
                </a:solidFill>
              </a:rPr>
              <a:t>SKU share  Gain in the total IH Mkt. : 4%</a:t>
            </a:r>
          </a:p>
        </p:txBody>
      </p:sp>
      <p:sp>
        <p:nvSpPr>
          <p:cNvPr id="17" name="Up Arrow Callout 16"/>
          <p:cNvSpPr/>
          <p:nvPr/>
        </p:nvSpPr>
        <p:spPr>
          <a:xfrm>
            <a:off x="1828800" y="3200400"/>
            <a:ext cx="5638800" cy="1143000"/>
          </a:xfrm>
          <a:prstGeom prst="upArrowCallou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FF0000"/>
                </a:solidFill>
              </a:rPr>
              <a:t>Market Share : Arresting the share decline &amp; Gain </a:t>
            </a:r>
          </a:p>
        </p:txBody>
      </p:sp>
      <p:sp>
        <p:nvSpPr>
          <p:cNvPr id="18" name="Up Arrow Callout 17"/>
          <p:cNvSpPr/>
          <p:nvPr/>
        </p:nvSpPr>
        <p:spPr>
          <a:xfrm>
            <a:off x="1828800" y="685800"/>
            <a:ext cx="5638800" cy="1143000"/>
          </a:xfrm>
          <a:prstGeom prst="upArrowCallou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FF0000"/>
                </a:solidFill>
              </a:rPr>
              <a:t>Volume Growth :  418%  </a:t>
            </a:r>
          </a:p>
        </p:txBody>
      </p:sp>
      <p:sp>
        <p:nvSpPr>
          <p:cNvPr id="21" name="Up Arrow Callout 20"/>
          <p:cNvSpPr/>
          <p:nvPr/>
        </p:nvSpPr>
        <p:spPr>
          <a:xfrm>
            <a:off x="1828800" y="1524000"/>
            <a:ext cx="5638800" cy="1143000"/>
          </a:xfrm>
          <a:prstGeom prst="upArrowCallou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FF0000"/>
                </a:solidFill>
              </a:rPr>
              <a:t>Penetration Growth : 214%</a:t>
            </a:r>
          </a:p>
        </p:txBody>
      </p:sp>
    </p:spTree>
    <p:extLst>
      <p:ext uri="{BB962C8B-B14F-4D97-AF65-F5344CB8AC3E}">
        <p14:creationId xmlns:p14="http://schemas.microsoft.com/office/powerpoint/2010/main" val="321850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anim calcmode="lin" valueType="num">
                                      <p:cBhvr>
                                        <p:cTn id="14" dur="1000" fill="hold"/>
                                        <p:tgtEl>
                                          <p:spTgt spid="14"/>
                                        </p:tgtEl>
                                        <p:attrNameLst>
                                          <p:attrName>ppt_x</p:attrName>
                                        </p:attrNameLst>
                                      </p:cBhvr>
                                      <p:tavLst>
                                        <p:tav tm="0">
                                          <p:val>
                                            <p:strVal val="#ppt_x"/>
                                          </p:val>
                                        </p:tav>
                                        <p:tav tm="100000">
                                          <p:val>
                                            <p:strVal val="#ppt_x"/>
                                          </p:val>
                                        </p:tav>
                                      </p:tavLst>
                                    </p:anim>
                                    <p:anim calcmode="lin" valueType="num">
                                      <p:cBhvr>
                                        <p:cTn id="15" dur="1000" fill="hold"/>
                                        <p:tgtEl>
                                          <p:spTgt spid="1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1000"/>
                                        <p:tgtEl>
                                          <p:spTgt spid="15"/>
                                        </p:tgtEl>
                                      </p:cBhvr>
                                    </p:animEffect>
                                    <p:anim calcmode="lin" valueType="num">
                                      <p:cBhvr>
                                        <p:cTn id="20" dur="1000" fill="hold"/>
                                        <p:tgtEl>
                                          <p:spTgt spid="15"/>
                                        </p:tgtEl>
                                        <p:attrNameLst>
                                          <p:attrName>ppt_x</p:attrName>
                                        </p:attrNameLst>
                                      </p:cBhvr>
                                      <p:tavLst>
                                        <p:tav tm="0">
                                          <p:val>
                                            <p:strVal val="#ppt_x"/>
                                          </p:val>
                                        </p:tav>
                                        <p:tav tm="100000">
                                          <p:val>
                                            <p:strVal val="#ppt_x"/>
                                          </p:val>
                                        </p:tav>
                                      </p:tavLst>
                                    </p:anim>
                                    <p:anim calcmode="lin" valueType="num">
                                      <p:cBhvr>
                                        <p:cTn id="21" dur="1000" fill="hold"/>
                                        <p:tgtEl>
                                          <p:spTgt spid="15"/>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1000"/>
                                        <p:tgtEl>
                                          <p:spTgt spid="17"/>
                                        </p:tgtEl>
                                      </p:cBhvr>
                                    </p:animEffect>
                                    <p:anim calcmode="lin" valueType="num">
                                      <p:cBhvr>
                                        <p:cTn id="26" dur="1000" fill="hold"/>
                                        <p:tgtEl>
                                          <p:spTgt spid="17"/>
                                        </p:tgtEl>
                                        <p:attrNameLst>
                                          <p:attrName>ppt_x</p:attrName>
                                        </p:attrNameLst>
                                      </p:cBhvr>
                                      <p:tavLst>
                                        <p:tav tm="0">
                                          <p:val>
                                            <p:strVal val="#ppt_x"/>
                                          </p:val>
                                        </p:tav>
                                        <p:tav tm="100000">
                                          <p:val>
                                            <p:strVal val="#ppt_x"/>
                                          </p:val>
                                        </p:tav>
                                      </p:tavLst>
                                    </p:anim>
                                    <p:anim calcmode="lin" valueType="num">
                                      <p:cBhvr>
                                        <p:cTn id="27" dur="1000" fill="hold"/>
                                        <p:tgtEl>
                                          <p:spTgt spid="17"/>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1000"/>
                                        <p:tgtEl>
                                          <p:spTgt spid="16"/>
                                        </p:tgtEl>
                                      </p:cBhvr>
                                    </p:animEffect>
                                    <p:anim calcmode="lin" valueType="num">
                                      <p:cBhvr>
                                        <p:cTn id="32" dur="1000" fill="hold"/>
                                        <p:tgtEl>
                                          <p:spTgt spid="16"/>
                                        </p:tgtEl>
                                        <p:attrNameLst>
                                          <p:attrName>ppt_x</p:attrName>
                                        </p:attrNameLst>
                                      </p:cBhvr>
                                      <p:tavLst>
                                        <p:tav tm="0">
                                          <p:val>
                                            <p:strVal val="#ppt_x"/>
                                          </p:val>
                                        </p:tav>
                                        <p:tav tm="100000">
                                          <p:val>
                                            <p:strVal val="#ppt_x"/>
                                          </p:val>
                                        </p:tav>
                                      </p:tavLst>
                                    </p:anim>
                                    <p:anim calcmode="lin" valueType="num">
                                      <p:cBhvr>
                                        <p:cTn id="33" dur="1000" fill="hold"/>
                                        <p:tgtEl>
                                          <p:spTgt spid="16"/>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grpId="0" nodeType="after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1000"/>
                                        <p:tgtEl>
                                          <p:spTgt spid="21"/>
                                        </p:tgtEl>
                                      </p:cBhvr>
                                    </p:animEffect>
                                    <p:anim calcmode="lin" valueType="num">
                                      <p:cBhvr>
                                        <p:cTn id="38" dur="1000" fill="hold"/>
                                        <p:tgtEl>
                                          <p:spTgt spid="21"/>
                                        </p:tgtEl>
                                        <p:attrNameLst>
                                          <p:attrName>ppt_x</p:attrName>
                                        </p:attrNameLst>
                                      </p:cBhvr>
                                      <p:tavLst>
                                        <p:tav tm="0">
                                          <p:val>
                                            <p:strVal val="#ppt_x"/>
                                          </p:val>
                                        </p:tav>
                                        <p:tav tm="100000">
                                          <p:val>
                                            <p:strVal val="#ppt_x"/>
                                          </p:val>
                                        </p:tav>
                                      </p:tavLst>
                                    </p:anim>
                                    <p:anim calcmode="lin" valueType="num">
                                      <p:cBhvr>
                                        <p:cTn id="39" dur="1000" fill="hold"/>
                                        <p:tgtEl>
                                          <p:spTgt spid="21"/>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2" presetClass="entr" presetSubtype="0"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1000"/>
                                        <p:tgtEl>
                                          <p:spTgt spid="18"/>
                                        </p:tgtEl>
                                      </p:cBhvr>
                                    </p:animEffect>
                                    <p:anim calcmode="lin" valueType="num">
                                      <p:cBhvr>
                                        <p:cTn id="44" dur="1000" fill="hold"/>
                                        <p:tgtEl>
                                          <p:spTgt spid="18"/>
                                        </p:tgtEl>
                                        <p:attrNameLst>
                                          <p:attrName>ppt_x</p:attrName>
                                        </p:attrNameLst>
                                      </p:cBhvr>
                                      <p:tavLst>
                                        <p:tav tm="0">
                                          <p:val>
                                            <p:strVal val="#ppt_x"/>
                                          </p:val>
                                        </p:tav>
                                        <p:tav tm="100000">
                                          <p:val>
                                            <p:strVal val="#ppt_x"/>
                                          </p:val>
                                        </p:tav>
                                      </p:tavLst>
                                    </p:anim>
                                    <p:anim calcmode="lin" valueType="num">
                                      <p:cBhvr>
                                        <p:cTn id="45"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4" grpId="0" animBg="1"/>
      <p:bldP spid="15" grpId="0" animBg="1"/>
      <p:bldP spid="16" grpId="0" animBg="1"/>
      <p:bldP spid="17" grpId="0" animBg="1"/>
      <p:bldP spid="18" grpId="0" animBg="1"/>
      <p:bldP spid="21"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7106" name="Picture 2" descr="C:\Users\nuwanr\Desktop\Personal\effies\9Hearts\_MG_5508.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r="11985"/>
          <a:stretch/>
        </p:blipFill>
        <p:spPr bwMode="auto">
          <a:xfrm>
            <a:off x="190500" y="0"/>
            <a:ext cx="8953500" cy="6781800"/>
          </a:xfrm>
          <a:prstGeom prst="rect">
            <a:avLst/>
          </a:prstGeom>
          <a:noFill/>
          <a:extLst>
            <a:ext uri="{909E8E84-426E-40DD-AFC4-6F175D3DCCD1}">
              <a14:hiddenFill xmlns:a14="http://schemas.microsoft.com/office/drawing/2010/main">
                <a:solidFill>
                  <a:srgbClr val="FFFFFF"/>
                </a:solidFill>
              </a14:hiddenFill>
            </a:ext>
          </a:extLst>
        </p:spPr>
      </p:pic>
      <p:grpSp>
        <p:nvGrpSpPr>
          <p:cNvPr id="7" name="Group 6"/>
          <p:cNvGrpSpPr/>
          <p:nvPr/>
        </p:nvGrpSpPr>
        <p:grpSpPr>
          <a:xfrm>
            <a:off x="0" y="0"/>
            <a:ext cx="342901" cy="6858000"/>
            <a:chOff x="0" y="0"/>
            <a:chExt cx="342901" cy="6858000"/>
          </a:xfrm>
        </p:grpSpPr>
        <p:pic>
          <p:nvPicPr>
            <p:cNvPr id="9"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8163" b="96085"/>
            <a:stretch/>
          </p:blipFill>
          <p:spPr bwMode="auto">
            <a:xfrm rot="16200000">
              <a:off x="-3333750" y="3333750"/>
              <a:ext cx="6858000" cy="190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8163" b="96085"/>
            <a:stretch/>
          </p:blipFill>
          <p:spPr bwMode="auto">
            <a:xfrm rot="16200000">
              <a:off x="-3181349" y="3333750"/>
              <a:ext cx="6858000" cy="190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11"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8163" b="96085"/>
          <a:stretch/>
        </p:blipFill>
        <p:spPr bwMode="auto">
          <a:xfrm rot="16200000">
            <a:off x="5467349" y="3333750"/>
            <a:ext cx="6858000" cy="190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8163" b="96085"/>
          <a:stretch/>
        </p:blipFill>
        <p:spPr bwMode="auto">
          <a:xfrm rot="16200000">
            <a:off x="5619750" y="3333750"/>
            <a:ext cx="6858000" cy="190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ound Diagonal Corner Rectangle 2"/>
          <p:cNvSpPr/>
          <p:nvPr/>
        </p:nvSpPr>
        <p:spPr>
          <a:xfrm>
            <a:off x="419099" y="6248400"/>
            <a:ext cx="8267701" cy="533400"/>
          </a:xfrm>
          <a:prstGeom prst="round2Diag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2</a:t>
            </a:r>
            <a:r>
              <a:rPr lang="en-US" sz="2400" baseline="30000" dirty="0">
                <a:solidFill>
                  <a:schemeClr val="tx1"/>
                </a:solidFill>
              </a:rPr>
              <a:t>nd</a:t>
            </a:r>
            <a:r>
              <a:rPr lang="en-US" sz="2400" dirty="0">
                <a:solidFill>
                  <a:schemeClr val="tx1"/>
                </a:solidFill>
              </a:rPr>
              <a:t> Asian Customer Engagement Awards – Silver (Effectiveness</a:t>
            </a:r>
            <a:r>
              <a:rPr lang="en-US" sz="2400" dirty="0" smtClean="0">
                <a:solidFill>
                  <a:schemeClr val="tx1"/>
                </a:solidFill>
              </a:rPr>
              <a:t>)</a:t>
            </a:r>
            <a:endParaRPr lang="en-US" sz="2400" dirty="0">
              <a:solidFill>
                <a:schemeClr val="tx1"/>
              </a:solidFill>
            </a:endParaRPr>
          </a:p>
        </p:txBody>
      </p:sp>
      <p:sp>
        <p:nvSpPr>
          <p:cNvPr id="13" name="Round Diagonal Corner Rectangle 12"/>
          <p:cNvSpPr/>
          <p:nvPr/>
        </p:nvSpPr>
        <p:spPr>
          <a:xfrm>
            <a:off x="457200" y="5638800"/>
            <a:ext cx="8267701" cy="533400"/>
          </a:xfrm>
          <a:prstGeom prst="round2Diag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2</a:t>
            </a:r>
            <a:r>
              <a:rPr lang="en-US" sz="2400" baseline="30000" dirty="0">
                <a:solidFill>
                  <a:schemeClr val="tx1"/>
                </a:solidFill>
              </a:rPr>
              <a:t>nd</a:t>
            </a:r>
            <a:r>
              <a:rPr lang="en-US" sz="2400" dirty="0">
                <a:solidFill>
                  <a:schemeClr val="tx1"/>
                </a:solidFill>
              </a:rPr>
              <a:t> Asian Customer Engagement Awards – Gold (Creativity) </a:t>
            </a:r>
          </a:p>
        </p:txBody>
      </p:sp>
      <p:sp>
        <p:nvSpPr>
          <p:cNvPr id="14" name="Round Diagonal Corner Rectangle 13"/>
          <p:cNvSpPr/>
          <p:nvPr/>
        </p:nvSpPr>
        <p:spPr>
          <a:xfrm>
            <a:off x="457200" y="5029200"/>
            <a:ext cx="8267701" cy="533400"/>
          </a:xfrm>
          <a:prstGeom prst="round2Diag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Effie Awards 2013 </a:t>
            </a:r>
          </a:p>
        </p:txBody>
      </p:sp>
    </p:spTree>
    <p:extLst>
      <p:ext uri="{BB962C8B-B14F-4D97-AF65-F5344CB8AC3E}">
        <p14:creationId xmlns:p14="http://schemas.microsoft.com/office/powerpoint/2010/main" val="851080999"/>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http://www.ladn.eu/data/classes/actualite/archives/105/actu_10532_vignette_bandeaufiche.jpg"/>
          <p:cNvPicPr>
            <a:picLocks noChangeAspect="1" noChangeArrowheads="1"/>
          </p:cNvPicPr>
          <p:nvPr/>
        </p:nvPicPr>
        <p:blipFill rotWithShape="1">
          <a:blip r:embed="rId2">
            <a:extLst>
              <a:ext uri="{28A0092B-C50C-407E-A947-70E740481C1C}">
                <a14:useLocalDpi xmlns:a14="http://schemas.microsoft.com/office/drawing/2010/main" val="0"/>
              </a:ext>
            </a:extLst>
          </a:blip>
          <a:srcRect l="12956" t="4938"/>
          <a:stretch/>
        </p:blipFill>
        <p:spPr bwMode="auto">
          <a:xfrm>
            <a:off x="-304800" y="0"/>
            <a:ext cx="4095750" cy="2933701"/>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http://cdn.business2community.com/wp-content/uploads/2013/05/hires.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7734" b="6242"/>
          <a:stretch/>
        </p:blipFill>
        <p:spPr bwMode="auto">
          <a:xfrm>
            <a:off x="-304800" y="2580409"/>
            <a:ext cx="5105400" cy="4391892"/>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4" name="Title 2"/>
          <p:cNvSpPr txBox="1">
            <a:spLocks/>
          </p:cNvSpPr>
          <p:nvPr/>
        </p:nvSpPr>
        <p:spPr>
          <a:xfrm>
            <a:off x="1524000" y="663575"/>
            <a:ext cx="10287000" cy="147002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50000"/>
              </a:lnSpc>
            </a:pPr>
            <a:r>
              <a:rPr lang="en-US" sz="3600" b="1" dirty="0" smtClean="0">
                <a:solidFill>
                  <a:srgbClr val="002060"/>
                </a:solidFill>
                <a:latin typeface="Impact" panose="020B0806030902050204" pitchFamily="34" charset="0"/>
                <a:cs typeface="Arial" panose="020B0604020202020204" pitchFamily="34" charset="0"/>
              </a:rPr>
              <a:t>The “ UGLY” Truth!</a:t>
            </a:r>
            <a:endParaRPr lang="en-US" sz="3600" b="1" dirty="0">
              <a:solidFill>
                <a:srgbClr val="002060"/>
              </a:solidFill>
              <a:latin typeface="Impact" panose="020B0806030902050204" pitchFamily="34" charset="0"/>
              <a:cs typeface="Arial" panose="020B0604020202020204" pitchFamily="34" charset="0"/>
            </a:endParaRPr>
          </a:p>
        </p:txBody>
      </p:sp>
      <p:sp>
        <p:nvSpPr>
          <p:cNvPr id="2" name="TextBox 1"/>
          <p:cNvSpPr txBox="1"/>
          <p:nvPr/>
        </p:nvSpPr>
        <p:spPr>
          <a:xfrm>
            <a:off x="4004453" y="2057400"/>
            <a:ext cx="5139547" cy="4616648"/>
          </a:xfrm>
          <a:prstGeom prst="rect">
            <a:avLst/>
          </a:prstGeom>
          <a:noFill/>
        </p:spPr>
        <p:txBody>
          <a:bodyPr wrap="none" rtlCol="0">
            <a:spAutoFit/>
          </a:bodyPr>
          <a:lstStyle/>
          <a:p>
            <a:pPr algn="ctr">
              <a:lnSpc>
                <a:spcPct val="150000"/>
              </a:lnSpc>
            </a:pPr>
            <a:r>
              <a:rPr lang="en-US" sz="2800" dirty="0">
                <a:solidFill>
                  <a:srgbClr val="FF0000"/>
                </a:solidFill>
                <a:latin typeface="Impact" panose="020B0806030902050204" pitchFamily="34" charset="0"/>
              </a:rPr>
              <a:t>Today’s secret of </a:t>
            </a:r>
            <a:endParaRPr lang="en-US" sz="2800" dirty="0" smtClean="0">
              <a:solidFill>
                <a:srgbClr val="FF0000"/>
              </a:solidFill>
              <a:latin typeface="Impact" panose="020B0806030902050204" pitchFamily="34" charset="0"/>
            </a:endParaRPr>
          </a:p>
          <a:p>
            <a:pPr algn="ctr">
              <a:lnSpc>
                <a:spcPct val="150000"/>
              </a:lnSpc>
            </a:pPr>
            <a:r>
              <a:rPr lang="en-US" sz="2800" dirty="0" smtClean="0">
                <a:solidFill>
                  <a:srgbClr val="FF0000"/>
                </a:solidFill>
                <a:latin typeface="Impact" panose="020B0806030902050204" pitchFamily="34" charset="0"/>
              </a:rPr>
              <a:t>handling </a:t>
            </a:r>
          </a:p>
          <a:p>
            <a:pPr algn="ctr">
              <a:lnSpc>
                <a:spcPct val="150000"/>
              </a:lnSpc>
            </a:pPr>
            <a:r>
              <a:rPr lang="en-US" sz="2800" dirty="0" smtClean="0">
                <a:solidFill>
                  <a:srgbClr val="FF0000"/>
                </a:solidFill>
                <a:latin typeface="Impact" panose="020B0806030902050204" pitchFamily="34" charset="0"/>
              </a:rPr>
              <a:t>empowered consumers</a:t>
            </a:r>
          </a:p>
          <a:p>
            <a:pPr algn="ctr">
              <a:lnSpc>
                <a:spcPct val="150000"/>
              </a:lnSpc>
            </a:pPr>
            <a:r>
              <a:rPr lang="en-US" sz="2800" dirty="0" smtClean="0">
                <a:solidFill>
                  <a:srgbClr val="FF0000"/>
                </a:solidFill>
                <a:latin typeface="Impact" panose="020B0806030902050204" pitchFamily="34" charset="0"/>
              </a:rPr>
              <a:t>is not valid for tomorrow!</a:t>
            </a:r>
          </a:p>
          <a:p>
            <a:pPr algn="ctr">
              <a:lnSpc>
                <a:spcPct val="150000"/>
              </a:lnSpc>
            </a:pPr>
            <a:endParaRPr lang="en-US" sz="2800" dirty="0" smtClean="0">
              <a:solidFill>
                <a:srgbClr val="FF0000"/>
              </a:solidFill>
              <a:latin typeface="Impact" panose="020B0806030902050204" pitchFamily="34" charset="0"/>
            </a:endParaRPr>
          </a:p>
          <a:p>
            <a:pPr algn="ctr">
              <a:lnSpc>
                <a:spcPct val="150000"/>
              </a:lnSpc>
            </a:pPr>
            <a:r>
              <a:rPr lang="en-US" sz="3200" dirty="0" smtClean="0">
                <a:solidFill>
                  <a:srgbClr val="FF0000"/>
                </a:solidFill>
                <a:latin typeface="Impact" panose="020B0806030902050204" pitchFamily="34" charset="0"/>
              </a:rPr>
              <a:t>2 </a:t>
            </a:r>
            <a:r>
              <a:rPr lang="en-US" sz="2400" dirty="0" smtClean="0">
                <a:solidFill>
                  <a:srgbClr val="FF0000"/>
                </a:solidFill>
                <a:latin typeface="Impact" panose="020B0806030902050204" pitchFamily="34" charset="0"/>
              </a:rPr>
              <a:t> B  much more empowered</a:t>
            </a:r>
          </a:p>
          <a:p>
            <a:pPr algn="ctr">
              <a:lnSpc>
                <a:spcPct val="150000"/>
              </a:lnSpc>
            </a:pPr>
            <a:r>
              <a:rPr lang="en-US" sz="2400" dirty="0" smtClean="0">
                <a:solidFill>
                  <a:srgbClr val="FF0000"/>
                </a:solidFill>
                <a:latin typeface="Impact" panose="020B0806030902050204" pitchFamily="34" charset="0"/>
              </a:rPr>
              <a:t>to handle </a:t>
            </a:r>
            <a:r>
              <a:rPr lang="en-US" sz="2400" dirty="0" err="1" smtClean="0">
                <a:solidFill>
                  <a:srgbClr val="FF0000"/>
                </a:solidFill>
                <a:latin typeface="Impact" panose="020B0806030902050204" pitchFamily="34" charset="0"/>
              </a:rPr>
              <a:t>tomo’s</a:t>
            </a:r>
            <a:r>
              <a:rPr lang="en-US" sz="2400" dirty="0" smtClean="0">
                <a:solidFill>
                  <a:srgbClr val="FF0000"/>
                </a:solidFill>
                <a:latin typeface="Impact" panose="020B0806030902050204" pitchFamily="34" charset="0"/>
              </a:rPr>
              <a:t> emerging consumer..</a:t>
            </a:r>
            <a:endParaRPr lang="en-US" sz="2400" dirty="0">
              <a:solidFill>
                <a:srgbClr val="FF0000"/>
              </a:solidFill>
              <a:latin typeface="Impact" panose="020B0806030902050204" pitchFamily="34" charset="0"/>
            </a:endParaRPr>
          </a:p>
        </p:txBody>
      </p:sp>
      <p:sp>
        <p:nvSpPr>
          <p:cNvPr id="5" name="TextBox 4"/>
          <p:cNvSpPr txBox="1"/>
          <p:nvPr/>
        </p:nvSpPr>
        <p:spPr>
          <a:xfrm>
            <a:off x="8229600" y="6324600"/>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14321886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4">
                                            <p:txEl>
                                              <p:pRg st="0" end="0"/>
                                            </p:txEl>
                                          </p:spTgt>
                                        </p:tgtEl>
                                        <p:attrNameLst>
                                          <p:attrName>ppt_h</p:attrName>
                                        </p:attrNameLst>
                                      </p:cBhvr>
                                      <p:tavLst>
                                        <p:tav tm="0">
                                          <p:val>
                                            <p:fltVal val="0"/>
                                          </p:val>
                                        </p:tav>
                                        <p:tav tm="100000">
                                          <p:val>
                                            <p:strVal val="#ppt_h"/>
                                          </p:val>
                                        </p:tav>
                                      </p:tavLst>
                                    </p:anim>
                                    <p:animEffect transition="in" filter="fade">
                                      <p:cBhvr>
                                        <p:cTn id="9" dur="1000"/>
                                        <p:tgtEl>
                                          <p:spTgt spid="4">
                                            <p:txEl>
                                              <p:pRg st="0" end="0"/>
                                            </p:txEl>
                                          </p:spTgt>
                                        </p:tgtEl>
                                      </p:cBhvr>
                                    </p:animEffect>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Effect transition="in" filter="wipe(down)">
                                      <p:cBhvr>
                                        <p:cTn id="13" dur="1000"/>
                                        <p:tgtEl>
                                          <p:spTgt spid="2">
                                            <p:txEl>
                                              <p:pRg st="0" end="0"/>
                                            </p:txEl>
                                          </p:spTgt>
                                        </p:tgtEl>
                                      </p:cBhvr>
                                    </p:animEffect>
                                  </p:childTnLst>
                                </p:cTn>
                              </p:par>
                            </p:childTnLst>
                          </p:cTn>
                        </p:par>
                        <p:par>
                          <p:cTn id="14" fill="hold">
                            <p:stCondLst>
                              <p:cond delay="2000"/>
                            </p:stCondLst>
                            <p:childTnLst>
                              <p:par>
                                <p:cTn id="15" presetID="22" presetClass="entr" presetSubtype="4" fill="hold" nodeType="afterEffect">
                                  <p:stCondLst>
                                    <p:cond delay="0"/>
                                  </p:stCondLst>
                                  <p:childTnLst>
                                    <p:set>
                                      <p:cBhvr>
                                        <p:cTn id="16" dur="1" fill="hold">
                                          <p:stCondLst>
                                            <p:cond delay="0"/>
                                          </p:stCondLst>
                                        </p:cTn>
                                        <p:tgtEl>
                                          <p:spTgt spid="2">
                                            <p:txEl>
                                              <p:pRg st="1" end="1"/>
                                            </p:txEl>
                                          </p:spTgt>
                                        </p:tgtEl>
                                        <p:attrNameLst>
                                          <p:attrName>style.visibility</p:attrName>
                                        </p:attrNameLst>
                                      </p:cBhvr>
                                      <p:to>
                                        <p:strVal val="visible"/>
                                      </p:to>
                                    </p:set>
                                    <p:animEffect transition="in" filter="wipe(down)">
                                      <p:cBhvr>
                                        <p:cTn id="17" dur="1000"/>
                                        <p:tgtEl>
                                          <p:spTgt spid="2">
                                            <p:txEl>
                                              <p:pRg st="1" end="1"/>
                                            </p:txEl>
                                          </p:spTgt>
                                        </p:tgtEl>
                                      </p:cBhvr>
                                    </p:animEffect>
                                  </p:childTnLst>
                                </p:cTn>
                              </p:par>
                            </p:childTnLst>
                          </p:cTn>
                        </p:par>
                        <p:par>
                          <p:cTn id="18" fill="hold">
                            <p:stCondLst>
                              <p:cond delay="3000"/>
                            </p:stCondLst>
                            <p:childTnLst>
                              <p:par>
                                <p:cTn id="19" presetID="22" presetClass="entr" presetSubtype="4" fill="hold" nodeType="after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Effect transition="in" filter="wipe(down)">
                                      <p:cBhvr>
                                        <p:cTn id="21" dur="1000"/>
                                        <p:tgtEl>
                                          <p:spTgt spid="2">
                                            <p:txEl>
                                              <p:pRg st="2" end="2"/>
                                            </p:txEl>
                                          </p:spTgt>
                                        </p:tgtEl>
                                      </p:cBhvr>
                                    </p:animEffect>
                                  </p:childTnLst>
                                </p:cTn>
                              </p:par>
                            </p:childTnLst>
                          </p:cTn>
                        </p:par>
                        <p:par>
                          <p:cTn id="22" fill="hold">
                            <p:stCondLst>
                              <p:cond delay="4000"/>
                            </p:stCondLst>
                            <p:childTnLst>
                              <p:par>
                                <p:cTn id="23" presetID="22" presetClass="entr" presetSubtype="4" fill="hold" nodeType="after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Effect transition="in" filter="wipe(down)">
                                      <p:cBhvr>
                                        <p:cTn id="25" dur="1000"/>
                                        <p:tgtEl>
                                          <p:spTgt spid="2">
                                            <p:txEl>
                                              <p:pRg st="3" end="3"/>
                                            </p:txEl>
                                          </p:spTgt>
                                        </p:tgtEl>
                                      </p:cBhvr>
                                    </p:animEffect>
                                  </p:childTnLst>
                                </p:cTn>
                              </p:par>
                            </p:childTnLst>
                          </p:cTn>
                        </p:par>
                        <p:par>
                          <p:cTn id="26" fill="hold">
                            <p:stCondLst>
                              <p:cond delay="5000"/>
                            </p:stCondLst>
                            <p:childTnLst>
                              <p:par>
                                <p:cTn id="27" presetID="53" presetClass="entr" presetSubtype="16" fill="hold" nodeType="afterEffect">
                                  <p:stCondLst>
                                    <p:cond delay="0"/>
                                  </p:stCondLst>
                                  <p:childTnLst>
                                    <p:set>
                                      <p:cBhvr>
                                        <p:cTn id="28" dur="1" fill="hold">
                                          <p:stCondLst>
                                            <p:cond delay="0"/>
                                          </p:stCondLst>
                                        </p:cTn>
                                        <p:tgtEl>
                                          <p:spTgt spid="2">
                                            <p:txEl>
                                              <p:pRg st="5" end="5"/>
                                            </p:txEl>
                                          </p:spTgt>
                                        </p:tgtEl>
                                        <p:attrNameLst>
                                          <p:attrName>style.visibility</p:attrName>
                                        </p:attrNameLst>
                                      </p:cBhvr>
                                      <p:to>
                                        <p:strVal val="visible"/>
                                      </p:to>
                                    </p:set>
                                    <p:anim calcmode="lin" valueType="num">
                                      <p:cBhvr>
                                        <p:cTn id="29" dur="1000" fill="hold"/>
                                        <p:tgtEl>
                                          <p:spTgt spid="2">
                                            <p:txEl>
                                              <p:pRg st="5" end="5"/>
                                            </p:txEl>
                                          </p:spTgt>
                                        </p:tgtEl>
                                        <p:attrNameLst>
                                          <p:attrName>ppt_w</p:attrName>
                                        </p:attrNameLst>
                                      </p:cBhvr>
                                      <p:tavLst>
                                        <p:tav tm="0">
                                          <p:val>
                                            <p:fltVal val="0"/>
                                          </p:val>
                                        </p:tav>
                                        <p:tav tm="100000">
                                          <p:val>
                                            <p:strVal val="#ppt_w"/>
                                          </p:val>
                                        </p:tav>
                                      </p:tavLst>
                                    </p:anim>
                                    <p:anim calcmode="lin" valueType="num">
                                      <p:cBhvr>
                                        <p:cTn id="30" dur="1000" fill="hold"/>
                                        <p:tgtEl>
                                          <p:spTgt spid="2">
                                            <p:txEl>
                                              <p:pRg st="5" end="5"/>
                                            </p:txEl>
                                          </p:spTgt>
                                        </p:tgtEl>
                                        <p:attrNameLst>
                                          <p:attrName>ppt_h</p:attrName>
                                        </p:attrNameLst>
                                      </p:cBhvr>
                                      <p:tavLst>
                                        <p:tav tm="0">
                                          <p:val>
                                            <p:fltVal val="0"/>
                                          </p:val>
                                        </p:tav>
                                        <p:tav tm="100000">
                                          <p:val>
                                            <p:strVal val="#ppt_h"/>
                                          </p:val>
                                        </p:tav>
                                      </p:tavLst>
                                    </p:anim>
                                    <p:animEffect transition="in" filter="fade">
                                      <p:cBhvr>
                                        <p:cTn id="31" dur="1000"/>
                                        <p:tgtEl>
                                          <p:spTgt spid="2">
                                            <p:txEl>
                                              <p:pRg st="5" end="5"/>
                                            </p:txEl>
                                          </p:spTgt>
                                        </p:tgtEl>
                                      </p:cBhvr>
                                    </p:animEffect>
                                  </p:childTnLst>
                                </p:cTn>
                              </p:par>
                            </p:childTnLst>
                          </p:cTn>
                        </p:par>
                        <p:par>
                          <p:cTn id="32" fill="hold">
                            <p:stCondLst>
                              <p:cond delay="6000"/>
                            </p:stCondLst>
                            <p:childTnLst>
                              <p:par>
                                <p:cTn id="33" presetID="53" presetClass="entr" presetSubtype="16" fill="hold" nodeType="afterEffect">
                                  <p:stCondLst>
                                    <p:cond delay="0"/>
                                  </p:stCondLst>
                                  <p:childTnLst>
                                    <p:set>
                                      <p:cBhvr>
                                        <p:cTn id="34" dur="1" fill="hold">
                                          <p:stCondLst>
                                            <p:cond delay="0"/>
                                          </p:stCondLst>
                                        </p:cTn>
                                        <p:tgtEl>
                                          <p:spTgt spid="2">
                                            <p:txEl>
                                              <p:pRg st="6" end="6"/>
                                            </p:txEl>
                                          </p:spTgt>
                                        </p:tgtEl>
                                        <p:attrNameLst>
                                          <p:attrName>style.visibility</p:attrName>
                                        </p:attrNameLst>
                                      </p:cBhvr>
                                      <p:to>
                                        <p:strVal val="visible"/>
                                      </p:to>
                                    </p:set>
                                    <p:anim calcmode="lin" valueType="num">
                                      <p:cBhvr>
                                        <p:cTn id="35" dur="1000" fill="hold"/>
                                        <p:tgtEl>
                                          <p:spTgt spid="2">
                                            <p:txEl>
                                              <p:pRg st="6" end="6"/>
                                            </p:txEl>
                                          </p:spTgt>
                                        </p:tgtEl>
                                        <p:attrNameLst>
                                          <p:attrName>ppt_w</p:attrName>
                                        </p:attrNameLst>
                                      </p:cBhvr>
                                      <p:tavLst>
                                        <p:tav tm="0">
                                          <p:val>
                                            <p:fltVal val="0"/>
                                          </p:val>
                                        </p:tav>
                                        <p:tav tm="100000">
                                          <p:val>
                                            <p:strVal val="#ppt_w"/>
                                          </p:val>
                                        </p:tav>
                                      </p:tavLst>
                                    </p:anim>
                                    <p:anim calcmode="lin" valueType="num">
                                      <p:cBhvr>
                                        <p:cTn id="36" dur="1000" fill="hold"/>
                                        <p:tgtEl>
                                          <p:spTgt spid="2">
                                            <p:txEl>
                                              <p:pRg st="6" end="6"/>
                                            </p:txEl>
                                          </p:spTgt>
                                        </p:tgtEl>
                                        <p:attrNameLst>
                                          <p:attrName>ppt_h</p:attrName>
                                        </p:attrNameLst>
                                      </p:cBhvr>
                                      <p:tavLst>
                                        <p:tav tm="0">
                                          <p:val>
                                            <p:fltVal val="0"/>
                                          </p:val>
                                        </p:tav>
                                        <p:tav tm="100000">
                                          <p:val>
                                            <p:strVal val="#ppt_h"/>
                                          </p:val>
                                        </p:tav>
                                      </p:tavLst>
                                    </p:anim>
                                    <p:animEffect transition="in" filter="fade">
                                      <p:cBhvr>
                                        <p:cTn id="37" dur="10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ttp://thepunypundit.files.wordpress.com/2010/04/film-reel.jpg"/>
          <p:cNvPicPr>
            <a:picLocks noChangeAspect="1" noChangeArrowheads="1"/>
          </p:cNvPicPr>
          <p:nvPr/>
        </p:nvPicPr>
        <p:blipFill rotWithShape="1">
          <a:blip r:embed="rId3">
            <a:extLst>
              <a:ext uri="{28A0092B-C50C-407E-A947-70E740481C1C}">
                <a14:useLocalDpi xmlns:a14="http://schemas.microsoft.com/office/drawing/2010/main" val="0"/>
              </a:ext>
            </a:extLst>
          </a:blip>
          <a:srcRect t="67532"/>
          <a:stretch/>
        </p:blipFill>
        <p:spPr bwMode="auto">
          <a:xfrm rot="16200000">
            <a:off x="-3233056" y="3178627"/>
            <a:ext cx="6858000" cy="544287"/>
          </a:xfrm>
          <a:prstGeom prst="rect">
            <a:avLst/>
          </a:prstGeom>
          <a:noFill/>
          <a:extLst>
            <a:ext uri="{909E8E84-426E-40DD-AFC4-6F175D3DCCD1}">
              <a14:hiddenFill xmlns:a14="http://schemas.microsoft.com/office/drawing/2010/main">
                <a:solidFill>
                  <a:srgbClr val="FFFFFF"/>
                </a:solidFill>
              </a14:hiddenFill>
            </a:ext>
          </a:extLst>
        </p:spPr>
      </p:pic>
      <p:pic>
        <p:nvPicPr>
          <p:cNvPr id="17411"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t="8401" r="69913" b="55533"/>
          <a:stretch/>
        </p:blipFill>
        <p:spPr bwMode="auto">
          <a:xfrm>
            <a:off x="468088" y="-1"/>
            <a:ext cx="8675912" cy="68797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533400" y="5715000"/>
            <a:ext cx="6324600" cy="1143000"/>
          </a:xfrm>
        </p:spPr>
        <p:txBody>
          <a:bodyPr>
            <a:noAutofit/>
          </a:bodyPr>
          <a:lstStyle/>
          <a:p>
            <a:r>
              <a:rPr lang="en-US" sz="4800" b="1" dirty="0" smtClean="0">
                <a:solidFill>
                  <a:schemeClr val="bg1"/>
                </a:solidFill>
                <a:latin typeface="Segoe Script" panose="020B0504020000000003" pitchFamily="34" charset="0"/>
              </a:rPr>
              <a:t>Thank you... </a:t>
            </a:r>
            <a:endParaRPr lang="en-US" sz="4800" b="1" dirty="0">
              <a:solidFill>
                <a:schemeClr val="bg1"/>
              </a:solidFill>
              <a:latin typeface="Segoe Script" panose="020B0504020000000003" pitchFamily="34" charset="0"/>
            </a:endParaRPr>
          </a:p>
        </p:txBody>
      </p:sp>
      <p:sp>
        <p:nvSpPr>
          <p:cNvPr id="5" name="TextBox 4"/>
          <p:cNvSpPr txBox="1"/>
          <p:nvPr/>
        </p:nvSpPr>
        <p:spPr>
          <a:xfrm>
            <a:off x="2133600" y="71497"/>
            <a:ext cx="7010400" cy="2062103"/>
          </a:xfrm>
          <a:prstGeom prst="rect">
            <a:avLst/>
          </a:prstGeom>
          <a:noFill/>
        </p:spPr>
        <p:txBody>
          <a:bodyPr wrap="square" rtlCol="0">
            <a:spAutoFit/>
          </a:bodyPr>
          <a:lstStyle/>
          <a:p>
            <a:pPr algn="r"/>
            <a:r>
              <a:rPr lang="en-US" sz="3600" dirty="0" smtClean="0">
                <a:solidFill>
                  <a:prstClr val="white"/>
                </a:solidFill>
                <a:latin typeface="Freestyle Script" panose="030804020302050B0404" pitchFamily="66" charset="0"/>
              </a:rPr>
              <a:t>“</a:t>
            </a:r>
            <a:r>
              <a:rPr lang="en-US" sz="3600" dirty="0" smtClean="0">
                <a:solidFill>
                  <a:prstClr val="white"/>
                </a:solidFill>
                <a:latin typeface="Segoe Script" panose="020B0504020000000003" pitchFamily="34" charset="0"/>
              </a:rPr>
              <a:t>Science Never Solve a 	Problem Without Creating Ten More…” </a:t>
            </a:r>
          </a:p>
          <a:p>
            <a:pPr algn="r"/>
            <a:r>
              <a:rPr lang="en-US" sz="2000" dirty="0" smtClean="0">
                <a:solidFill>
                  <a:prstClr val="white"/>
                </a:solidFill>
                <a:latin typeface="Century Gothic" panose="020B0502020202020204" pitchFamily="34" charset="0"/>
              </a:rPr>
              <a:t>George Bernard Shaw</a:t>
            </a:r>
            <a:endParaRPr lang="en-US" sz="2000" dirty="0">
              <a:solidFill>
                <a:prstClr val="white"/>
              </a:solidFill>
              <a:latin typeface="Century Gothic" panose="020B0502020202020204" pitchFamily="34" charset="0"/>
            </a:endParaRPr>
          </a:p>
        </p:txBody>
      </p:sp>
      <p:pic>
        <p:nvPicPr>
          <p:cNvPr id="7" name="Picture 2" descr="C:\Users\nuwanr\Desktop\EH Master Folder 13_14\EH Logo.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696946">
            <a:off x="3932444" y="2281783"/>
            <a:ext cx="2476836" cy="24384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1026" name="Picture 2"/>
          <p:cNvPicPr>
            <a:picLocks noChangeAspect="1" noChangeArrowheads="1"/>
          </p:cNvPicPr>
          <p:nvPr/>
        </p:nvPicPr>
        <p:blipFill rotWithShape="1">
          <a:blip r:embed="rId6">
            <a:extLst>
              <a:ext uri="{28A0092B-C50C-407E-A947-70E740481C1C}">
                <a14:useLocalDpi xmlns:a14="http://schemas.microsoft.com/office/drawing/2010/main" val="0"/>
              </a:ext>
            </a:extLst>
          </a:blip>
          <a:srcRect l="26723" t="16518" r="44286" b="20759"/>
          <a:stretch/>
        </p:blipFill>
        <p:spPr bwMode="auto">
          <a:xfrm rot="20845440">
            <a:off x="6214302" y="3239940"/>
            <a:ext cx="2749390" cy="335903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2056278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04800"/>
            <a:ext cx="8229600" cy="1143000"/>
          </a:xfrm>
        </p:spPr>
        <p:txBody>
          <a:bodyPr/>
          <a:lstStyle/>
          <a:p>
            <a:pPr algn="r"/>
            <a:r>
              <a:rPr lang="en-US" sz="3600" b="1" dirty="0" smtClean="0">
                <a:solidFill>
                  <a:srgbClr val="C00000"/>
                </a:solidFill>
                <a:latin typeface="Lucida Calligraphy" panose="03010101010101010101" pitchFamily="66" charset="0"/>
              </a:rPr>
              <a:t>was </a:t>
            </a:r>
            <a:r>
              <a:rPr lang="en-US" sz="3600" b="1" dirty="0">
                <a:solidFill>
                  <a:srgbClr val="C00000"/>
                </a:solidFill>
                <a:latin typeface="Lucida Calligraphy" panose="03010101010101010101" pitchFamily="66" charset="0"/>
              </a:rPr>
              <a:t>a dying </a:t>
            </a:r>
            <a:r>
              <a:rPr lang="en-US" sz="3600" b="1" dirty="0" smtClean="0">
                <a:solidFill>
                  <a:srgbClr val="C00000"/>
                </a:solidFill>
                <a:latin typeface="Lucida Calligraphy" panose="03010101010101010101" pitchFamily="66" charset="0"/>
              </a:rPr>
              <a:t>brand...</a:t>
            </a:r>
            <a:endParaRPr lang="en-US" dirty="0"/>
          </a:p>
        </p:txBody>
      </p:sp>
      <p:pic>
        <p:nvPicPr>
          <p:cNvPr id="29700" name="Picture 4" descr="http://fc00.deviantart.net/fs71/i/2012/044/9/a/the_dying_detective_by_herrmagermilch-d4pmbqo.jpg"/>
          <p:cNvPicPr>
            <a:picLocks noChangeAspect="1" noChangeArrowheads="1"/>
          </p:cNvPicPr>
          <p:nvPr/>
        </p:nvPicPr>
        <p:blipFill rotWithShape="1">
          <a:blip r:embed="rId2">
            <a:extLst>
              <a:ext uri="{28A0092B-C50C-407E-A947-70E740481C1C}">
                <a14:useLocalDpi xmlns:a14="http://schemas.microsoft.com/office/drawing/2010/main" val="0"/>
              </a:ext>
            </a:extLst>
          </a:blip>
          <a:srcRect l="12232" t="12029" r="27831" b="2783"/>
          <a:stretch/>
        </p:blipFill>
        <p:spPr bwMode="auto">
          <a:xfrm>
            <a:off x="4005943" y="1429656"/>
            <a:ext cx="5138057" cy="542834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C:\Users\nuwanr\Desktop\EH Master Folder 13_14\EH Logo.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2476836" cy="2438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174475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4" name="Picture 6" descr="http://conversations.marketing-partners.com/wp-content/uploads/2013/07/Marketing-Tools-Vs-Goals_669@7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914400"/>
            <a:ext cx="6372225" cy="4095750"/>
          </a:xfrm>
          <a:prstGeom prst="rect">
            <a:avLst/>
          </a:prstGeom>
          <a:noFill/>
          <a:extLst>
            <a:ext uri="{909E8E84-426E-40DD-AFC4-6F175D3DCCD1}">
              <a14:hiddenFill xmlns:a14="http://schemas.microsoft.com/office/drawing/2010/main">
                <a:solidFill>
                  <a:srgbClr val="FFFFFF"/>
                </a:solidFill>
              </a14:hiddenFill>
            </a:ext>
          </a:extLst>
        </p:spPr>
      </p:pic>
      <p:pic>
        <p:nvPicPr>
          <p:cNvPr id="17412" name="Picture 4" descr="http://vanguardinstitute.net/wp-content/uploads/2013/04/Internet-Marketing-Tools-for-Small-Business-616x26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1207241">
            <a:off x="4195212" y="4588528"/>
            <a:ext cx="5867400" cy="247650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457200" y="0"/>
            <a:ext cx="8229600" cy="1143000"/>
          </a:xfrm>
        </p:spPr>
        <p:txBody>
          <a:bodyPr>
            <a:normAutofit/>
          </a:bodyPr>
          <a:lstStyle/>
          <a:p>
            <a:r>
              <a:rPr lang="en-US" sz="3600" b="1" dirty="0">
                <a:solidFill>
                  <a:srgbClr val="FF0000"/>
                </a:solidFill>
                <a:latin typeface="Lucida Calligraphy" panose="03010101010101010101" pitchFamily="66" charset="0"/>
              </a:rPr>
              <a:t>Back To Basics</a:t>
            </a:r>
          </a:p>
        </p:txBody>
      </p:sp>
      <p:pic>
        <p:nvPicPr>
          <p:cNvPr id="17410" name="Picture 2" descr="http://accad.osu.edu/womenandtech/Storyboard%20Resource/graphics/stickfigures.jpg"/>
          <p:cNvPicPr>
            <a:picLocks noChangeAspect="1" noChangeArrowheads="1"/>
          </p:cNvPicPr>
          <p:nvPr/>
        </p:nvPicPr>
        <p:blipFill rotWithShape="1">
          <a:blip r:embed="rId4">
            <a:extLst>
              <a:ext uri="{28A0092B-C50C-407E-A947-70E740481C1C}">
                <a14:useLocalDpi xmlns:a14="http://schemas.microsoft.com/office/drawing/2010/main" val="0"/>
              </a:ext>
            </a:extLst>
          </a:blip>
          <a:srcRect b="3140"/>
          <a:stretch/>
        </p:blipFill>
        <p:spPr bwMode="auto">
          <a:xfrm rot="721475">
            <a:off x="-551364" y="3217466"/>
            <a:ext cx="5715000" cy="4087091"/>
          </a:xfrm>
          <a:prstGeom prst="rect">
            <a:avLst/>
          </a:prstGeom>
          <a:noFill/>
          <a:extLst>
            <a:ext uri="{909E8E84-426E-40DD-AFC4-6F175D3DCCD1}">
              <a14:hiddenFill xmlns:a14="http://schemas.microsoft.com/office/drawing/2010/main">
                <a:solidFill>
                  <a:srgbClr val="FFFFFF"/>
                </a:solidFill>
              </a14:hiddenFill>
            </a:ext>
          </a:extLst>
        </p:spPr>
      </p:pic>
      <p:pic>
        <p:nvPicPr>
          <p:cNvPr id="17416" name="Picture 8" descr="http://cdn2.hubspot.net/hub/69576/file-22434926-jpg/images/our-favorite-inbound-marketing-tools-what-we-use-to-stay-on-our-game.jpg?t=136472802500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5400000">
            <a:off x="5791200" y="1264920"/>
            <a:ext cx="3931920" cy="262128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6291117" y="1752600"/>
            <a:ext cx="2932085" cy="369332"/>
          </a:xfrm>
          <a:prstGeom prst="rect">
            <a:avLst/>
          </a:prstGeom>
          <a:noFill/>
        </p:spPr>
        <p:txBody>
          <a:bodyPr wrap="none" rtlCol="0">
            <a:spAutoFit/>
          </a:bodyPr>
          <a:lstStyle/>
          <a:p>
            <a:r>
              <a:rPr lang="en-US" b="1" dirty="0" smtClean="0">
                <a:solidFill>
                  <a:srgbClr val="FF0000"/>
                </a:solidFill>
              </a:rPr>
              <a:t>Scientific strategic marketing</a:t>
            </a:r>
            <a:endParaRPr lang="en-US" b="1" dirty="0">
              <a:solidFill>
                <a:srgbClr val="FF0000"/>
              </a:solidFill>
            </a:endParaRPr>
          </a:p>
        </p:txBody>
      </p:sp>
    </p:spTree>
    <p:extLst>
      <p:ext uri="{BB962C8B-B14F-4D97-AF65-F5344CB8AC3E}">
        <p14:creationId xmlns:p14="http://schemas.microsoft.com/office/powerpoint/2010/main" val="7581968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a:p>
        </p:txBody>
      </p:sp>
      <p:pic>
        <p:nvPicPr>
          <p:cNvPr id="31746" name="Picture 2" descr="http://thebrandbuilder.files.wordpress.com/2008/10/save-water-save-lifeb.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304800"/>
            <a:ext cx="9149717" cy="6096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9289159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6582</TotalTime>
  <Words>837</Words>
  <Application>Microsoft Office PowerPoint</Application>
  <PresentationFormat>On-screen Show (4:3)</PresentationFormat>
  <Paragraphs>244</Paragraphs>
  <Slides>68</Slides>
  <Notes>4</Notes>
  <HiddenSlides>0</HiddenSlides>
  <MMClips>2</MMClips>
  <ScaleCrop>false</ScaleCrop>
  <HeadingPairs>
    <vt:vector size="6" baseType="variant">
      <vt:variant>
        <vt:lpstr>Theme</vt:lpstr>
      </vt:variant>
      <vt:variant>
        <vt:i4>3</vt:i4>
      </vt:variant>
      <vt:variant>
        <vt:lpstr>Embedded OLE Servers</vt:lpstr>
      </vt:variant>
      <vt:variant>
        <vt:i4>1</vt:i4>
      </vt:variant>
      <vt:variant>
        <vt:lpstr>Slide Titles</vt:lpstr>
      </vt:variant>
      <vt:variant>
        <vt:i4>68</vt:i4>
      </vt:variant>
    </vt:vector>
  </HeadingPairs>
  <TitlesOfParts>
    <vt:vector size="72" baseType="lpstr">
      <vt:lpstr>Office Theme</vt:lpstr>
      <vt:lpstr>1_Office Theme</vt:lpstr>
      <vt:lpstr>2_Office Theme</vt:lpstr>
      <vt:lpstr>Worksheet</vt:lpstr>
      <vt:lpstr>PowerPoint Presentation</vt:lpstr>
      <vt:lpstr>in Sri Lanka</vt:lpstr>
      <vt:lpstr>PowerPoint Presentation</vt:lpstr>
      <vt:lpstr>Customer is raising the bar</vt:lpstr>
      <vt:lpstr>Sri Lankan Gen Y &amp; Z</vt:lpstr>
      <vt:lpstr>PowerPoint Presentation</vt:lpstr>
      <vt:lpstr>was a dying brand...</vt:lpstr>
      <vt:lpstr>Back To Basics</vt:lpstr>
      <vt:lpstr>PowerPoint Presentation</vt:lpstr>
      <vt:lpstr>Category Architecture</vt:lpstr>
      <vt:lpstr>Re-Positioning was a must </vt:lpstr>
      <vt:lpstr> who got connected with what brand ?</vt:lpstr>
      <vt:lpstr>Segmentation &amp; profiling</vt:lpstr>
      <vt:lpstr>PowerPoint Presentation</vt:lpstr>
      <vt:lpstr>Rejuvenation </vt:lpstr>
      <vt:lpstr>Gen Y &amp; Z teach us Marketing! </vt:lpstr>
      <vt:lpstr>PowerPoint Presentation</vt:lpstr>
      <vt:lpstr>We Gave… What They Wanted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26,000+  Fans!</vt:lpstr>
      <vt:lpstr>Expand the reach of the consumer</vt:lpstr>
      <vt:lpstr>Success Story  of a  Secret Shared ..</vt:lpstr>
      <vt:lpstr>Success Story …</vt:lpstr>
      <vt:lpstr>The Journey of success</vt:lpstr>
      <vt:lpstr>PowerPoint Presentation</vt:lpstr>
      <vt:lpstr>PowerPoint Presentation</vt:lpstr>
      <vt:lpstr>PowerPoint Presentation</vt:lpstr>
      <vt:lpstr> Effie Awards 2013 </vt:lpstr>
      <vt:lpstr>Winning Story of the people behind</vt:lpstr>
      <vt:lpstr>Winning Secret</vt:lpstr>
      <vt:lpstr>PowerPoint Presentation</vt:lpstr>
      <vt:lpstr>PowerPoint Presentation</vt:lpstr>
      <vt:lpstr>PowerPoint Presentation</vt:lpstr>
      <vt:lpstr>Is the Sri Lankan Mass Consumer Empowered ?</vt:lpstr>
      <vt:lpstr>PowerPoint Presentation</vt:lpstr>
      <vt:lpstr>You be the judge!</vt:lpstr>
      <vt:lpstr>But Empowerment  Doesn’t  Always Happen Right </vt:lpstr>
      <vt:lpstr>PowerPoint Presentation</vt:lpstr>
      <vt:lpstr>Sausage industry Value Chain Collapsing</vt:lpstr>
      <vt:lpstr>PowerPoint Presentation</vt:lpstr>
      <vt:lpstr>PowerPoint Presentation</vt:lpstr>
      <vt:lpstr>PowerPoint Presentation</vt:lpstr>
      <vt:lpstr>Perceptual Maps </vt:lpstr>
      <vt:lpstr>Finding the un-thought known  (Insight) </vt:lpstr>
      <vt:lpstr>Growth Strategy..</vt:lpstr>
      <vt:lpstr>PowerPoint Presentation</vt:lpstr>
      <vt:lpstr>PowerPoint Presentation</vt:lpstr>
      <vt:lpstr>Competitive Advantage</vt:lpstr>
      <vt:lpstr>Value Proposition </vt:lpstr>
      <vt:lpstr>The Plot </vt:lpstr>
      <vt:lpstr>PowerPoint Presentation</vt:lpstr>
      <vt:lpstr>Stand By - Ready - Action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Thank you... </vt:lpstr>
    </vt:vector>
  </TitlesOfParts>
  <Company>Toshiba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Nuwan Rathnayaka</dc:creator>
  <cp:lastModifiedBy>Nuwan Rathnayaka</cp:lastModifiedBy>
  <cp:revision>133</cp:revision>
  <dcterms:created xsi:type="dcterms:W3CDTF">2014-05-15T01:50:56Z</dcterms:created>
  <dcterms:modified xsi:type="dcterms:W3CDTF">2014-05-20T14:59:33Z</dcterms:modified>
</cp:coreProperties>
</file>