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2" r:id="rId1"/>
  </p:sldMasterIdLst>
  <p:notesMasterIdLst>
    <p:notesMasterId r:id="rId16"/>
  </p:notesMasterIdLst>
  <p:sldIdLst>
    <p:sldId id="258" r:id="rId2"/>
    <p:sldId id="276" r:id="rId3"/>
    <p:sldId id="265" r:id="rId4"/>
    <p:sldId id="277" r:id="rId5"/>
    <p:sldId id="264" r:id="rId6"/>
    <p:sldId id="266" r:id="rId7"/>
    <p:sldId id="260" r:id="rId8"/>
    <p:sldId id="267" r:id="rId9"/>
    <p:sldId id="268" r:id="rId10"/>
    <p:sldId id="269" r:id="rId11"/>
    <p:sldId id="274" r:id="rId12"/>
    <p:sldId id="273" r:id="rId13"/>
    <p:sldId id="275" r:id="rId14"/>
    <p:sldId id="262" r:id="rId15"/>
  </p:sldIdLst>
  <p:sldSz cx="9906000" cy="6858000" type="A4"/>
  <p:notesSz cx="6797675" cy="99822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orient="horz" pos="2341" userDrawn="1">
          <p15:clr>
            <a:srgbClr val="A4A3A4"/>
          </p15:clr>
        </p15:guide>
        <p15:guide id="3" orient="horz" pos="709" userDrawn="1">
          <p15:clr>
            <a:srgbClr val="A4A3A4"/>
          </p15:clr>
        </p15:guide>
        <p15:guide id="4" orient="horz" pos="3838" userDrawn="1">
          <p15:clr>
            <a:srgbClr val="A4A3A4"/>
          </p15:clr>
        </p15:guide>
        <p15:guide id="5" pos="3169" userDrawn="1">
          <p15:clr>
            <a:srgbClr val="A4A3A4"/>
          </p15:clr>
        </p15:guide>
        <p15:guide id="6" pos="3021" userDrawn="1">
          <p15:clr>
            <a:srgbClr val="A4A3A4"/>
          </p15:clr>
        </p15:guide>
        <p15:guide id="7" pos="1646" userDrawn="1">
          <p15:clr>
            <a:srgbClr val="A4A3A4"/>
          </p15:clr>
        </p15:guide>
        <p15:guide id="8" pos="1498" userDrawn="1">
          <p15:clr>
            <a:srgbClr val="A4A3A4"/>
          </p15:clr>
        </p15:guide>
        <p15:guide id="9" pos="122" userDrawn="1">
          <p15:clr>
            <a:srgbClr val="A4A3A4"/>
          </p15:clr>
        </p15:guide>
        <p15:guide id="10" pos="4545" userDrawn="1">
          <p15:clr>
            <a:srgbClr val="A4A3A4"/>
          </p15:clr>
        </p15:guide>
        <p15:guide id="11" pos="4693" userDrawn="1">
          <p15:clr>
            <a:srgbClr val="A4A3A4"/>
          </p15:clr>
        </p15:guide>
        <p15:guide id="12" pos="60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485" autoAdjust="0"/>
  </p:normalViewPr>
  <p:slideViewPr>
    <p:cSldViewPr>
      <p:cViewPr varScale="1">
        <p:scale>
          <a:sx n="98" d="100"/>
          <a:sy n="98" d="100"/>
        </p:scale>
        <p:origin x="144" y="96"/>
      </p:cViewPr>
      <p:guideLst>
        <p:guide orient="horz" pos="2205"/>
        <p:guide orient="horz" pos="2341"/>
        <p:guide orient="horz" pos="709"/>
        <p:guide orient="horz" pos="3838"/>
        <p:guide pos="3169"/>
        <p:guide pos="3021"/>
        <p:guide pos="1646"/>
        <p:guide pos="1498"/>
        <p:guide pos="122"/>
        <p:guide pos="4545"/>
        <p:guide pos="4693"/>
        <p:guide pos="60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anasinghe\Documents\2_Dushi\UNDP\UNDP_presentation_Workboo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15200674433599"/>
          <c:y val="6.6147862723843098E-2"/>
          <c:w val="0.78078071776632618"/>
          <c:h val="0.65513850924514594"/>
        </c:manualLayout>
      </c:layout>
      <c:barChart>
        <c:barDir val="col"/>
        <c:grouping val="clustered"/>
        <c:varyColors val="0"/>
        <c:ser>
          <c:idx val="1"/>
          <c:order val="1"/>
          <c:tx>
            <c:strRef>
              <c:f>Ficsal!$C$18</c:f>
              <c:strCache>
                <c:ptCount val="1"/>
                <c:pt idx="0">
                  <c:v>Budget Deficit, RHS</c:v>
                </c:pt>
              </c:strCache>
            </c:strRef>
          </c:tx>
          <c:spPr>
            <a:solidFill>
              <a:srgbClr val="00338D"/>
            </a:solidFill>
            <a:ln>
              <a:noFill/>
            </a:ln>
            <a:effectLst/>
          </c:spPr>
          <c:invertIfNegative val="0"/>
          <c:dPt>
            <c:idx val="0"/>
            <c:invertIfNegative val="0"/>
            <c:bubble3D val="0"/>
            <c:spPr>
              <a:solidFill>
                <a:srgbClr val="8099C6"/>
              </a:solidFill>
              <a:ln>
                <a:noFill/>
              </a:ln>
              <a:effectLst/>
            </c:spPr>
          </c:dPt>
          <c:dPt>
            <c:idx val="1"/>
            <c:invertIfNegative val="0"/>
            <c:bubble3D val="0"/>
            <c:spPr>
              <a:solidFill>
                <a:srgbClr val="8099C6"/>
              </a:solidFill>
              <a:ln>
                <a:noFill/>
              </a:ln>
              <a:effectLst/>
            </c:spPr>
          </c:dPt>
          <c:dPt>
            <c:idx val="2"/>
            <c:invertIfNegative val="0"/>
            <c:bubble3D val="0"/>
            <c:spPr>
              <a:solidFill>
                <a:srgbClr val="8099C6"/>
              </a:solidFill>
              <a:ln>
                <a:noFill/>
              </a:ln>
              <a:effectLst/>
            </c:spPr>
          </c:dPt>
          <c:dPt>
            <c:idx val="3"/>
            <c:invertIfNegative val="0"/>
            <c:bubble3D val="0"/>
            <c:spPr>
              <a:solidFill>
                <a:srgbClr val="8099C6"/>
              </a:solidFill>
              <a:ln>
                <a:noFill/>
              </a:ln>
              <a:effectLst/>
            </c:spPr>
          </c:dPt>
          <c:dLbls>
            <c:dLbl>
              <c:idx val="1"/>
              <c:layout>
                <c:manualLayout>
                  <c:x val="-4.6357759871702793E-17"/>
                  <c:y val="-3.200523028105203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Ficsal!$P$2:$T$2</c:f>
              <c:strCache>
                <c:ptCount val="5"/>
                <c:pt idx="0">
                  <c:v>2012</c:v>
                </c:pt>
                <c:pt idx="1">
                  <c:v>2013</c:v>
                </c:pt>
                <c:pt idx="2">
                  <c:v>2014</c:v>
                </c:pt>
                <c:pt idx="3">
                  <c:v>2015*</c:v>
                </c:pt>
                <c:pt idx="4">
                  <c:v>2016*</c:v>
                </c:pt>
              </c:strCache>
            </c:strRef>
          </c:cat>
          <c:val>
            <c:numRef>
              <c:f>(Ficsal!$P$18:$Q$18,Ficsal!$S$18:$U$18)</c:f>
              <c:numCache>
                <c:formatCode>#,##0</c:formatCode>
                <c:ptCount val="5"/>
                <c:pt idx="0">
                  <c:v>488.96699999999998</c:v>
                </c:pt>
                <c:pt idx="1">
                  <c:v>516.09</c:v>
                </c:pt>
                <c:pt idx="2">
                  <c:v>591.24400000000003</c:v>
                </c:pt>
                <c:pt idx="3">
                  <c:v>675</c:v>
                </c:pt>
                <c:pt idx="4">
                  <c:v>740</c:v>
                </c:pt>
              </c:numCache>
            </c:numRef>
          </c:val>
          <c:extLst/>
        </c:ser>
        <c:dLbls>
          <c:showLegendKey val="0"/>
          <c:showVal val="0"/>
          <c:showCatName val="0"/>
          <c:showSerName val="0"/>
          <c:showPercent val="0"/>
          <c:showBubbleSize val="0"/>
        </c:dLbls>
        <c:gapWidth val="40"/>
        <c:axId val="412505240"/>
        <c:axId val="412504848"/>
      </c:barChart>
      <c:lineChart>
        <c:grouping val="standard"/>
        <c:varyColors val="0"/>
        <c:ser>
          <c:idx val="0"/>
          <c:order val="0"/>
          <c:tx>
            <c:strRef>
              <c:f>Ficsal!$C$7</c:f>
              <c:strCache>
                <c:ptCount val="1"/>
                <c:pt idx="0">
                  <c:v>Budget Deficit (% of GDP), LHS</c:v>
                </c:pt>
              </c:strCache>
            </c:strRef>
          </c:tx>
          <c:spPr>
            <a:ln w="25400" cap="rnd" cmpd="sng" algn="ctr">
              <a:solidFill>
                <a:schemeClr val="tx1"/>
              </a:solidFill>
              <a:prstDash val="solid"/>
              <a:round/>
            </a:ln>
            <a:effectLst/>
          </c:spPr>
          <c:marker>
            <c:spPr>
              <a:solidFill>
                <a:schemeClr val="tx1"/>
              </a:solidFill>
              <a:ln w="19050" cap="flat" cmpd="sng" algn="ctr">
                <a:solidFill>
                  <a:schemeClr val="tx1"/>
                </a:solidFill>
                <a:prstDash val="solid"/>
                <a:round/>
              </a:ln>
              <a:effectLst/>
            </c:spPr>
          </c:marker>
          <c:dLbls>
            <c:dLbl>
              <c:idx val="0"/>
              <c:layout>
                <c:manualLayout>
                  <c:x val="-5.8607371586194376E-2"/>
                  <c:y val="6.8136939183942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numFmt formatCode="0.0%" sourceLinked="0"/>
              <c:spPr/>
              <c:txPr>
                <a:bodyPr/>
                <a:lstStyle/>
                <a:p>
                  <a:pPr>
                    <a:defRPr sz="1400">
                      <a:solidFill>
                        <a:sysClr val="windowText" lastClr="000000"/>
                      </a:solidFill>
                    </a:defRPr>
                  </a:pPr>
                  <a:endParaRPr lang="en-US"/>
                </a:p>
              </c:txPr>
              <c:dLblPos val="b"/>
              <c:showLegendKey val="0"/>
              <c:showVal val="1"/>
              <c:showCatName val="0"/>
              <c:showSerName val="0"/>
              <c:showPercent val="0"/>
              <c:showBubbleSize val="0"/>
            </c:dLbl>
            <c:dLbl>
              <c:idx val="4"/>
              <c:numFmt formatCode="0.0%" sourceLinked="0"/>
              <c:spPr>
                <a:noFill/>
                <a:ln>
                  <a:noFill/>
                </a:ln>
                <a:effectLst/>
              </c:spPr>
              <c:txPr>
                <a:bodyPr wrap="square" lIns="38100" tIns="19050" rIns="38100" bIns="19050" anchor="ctr">
                  <a:spAutoFit/>
                </a:bodyPr>
                <a:lstStyle/>
                <a:p>
                  <a:pPr>
                    <a:defRPr sz="1400">
                      <a:solidFill>
                        <a:schemeClr val="bg1"/>
                      </a:solidFill>
                    </a:defRPr>
                  </a:pPr>
                  <a:endParaRPr lang="en-US"/>
                </a:p>
              </c:txPr>
              <c:dLblPos val="b"/>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Ficsal!$P$2:$T$2</c:f>
              <c:strCache>
                <c:ptCount val="5"/>
                <c:pt idx="0">
                  <c:v>2012</c:v>
                </c:pt>
                <c:pt idx="1">
                  <c:v>2013</c:v>
                </c:pt>
                <c:pt idx="2">
                  <c:v>2014</c:v>
                </c:pt>
                <c:pt idx="3">
                  <c:v>2015*</c:v>
                </c:pt>
                <c:pt idx="4">
                  <c:v>2016*</c:v>
                </c:pt>
              </c:strCache>
            </c:strRef>
          </c:cat>
          <c:val>
            <c:numRef>
              <c:f>Ficsal!$P$7:$T$7</c:f>
              <c:numCache>
                <c:formatCode>0%</c:formatCode>
                <c:ptCount val="5"/>
                <c:pt idx="0">
                  <c:v>5.6000000000000001E-2</c:v>
                </c:pt>
                <c:pt idx="1">
                  <c:v>5.3999999999999999E-2</c:v>
                </c:pt>
                <c:pt idx="2">
                  <c:v>5.7000000000000002E-2</c:v>
                </c:pt>
                <c:pt idx="3" formatCode="0.00%">
                  <c:v>0.06</c:v>
                </c:pt>
                <c:pt idx="4" formatCode="0.00%">
                  <c:v>5.8999999999999997E-2</c:v>
                </c:pt>
              </c:numCache>
            </c:numRef>
          </c:val>
          <c:smooth val="0"/>
        </c:ser>
        <c:dLbls>
          <c:showLegendKey val="0"/>
          <c:showVal val="0"/>
          <c:showCatName val="0"/>
          <c:showSerName val="0"/>
          <c:showPercent val="0"/>
          <c:showBubbleSize val="0"/>
        </c:dLbls>
        <c:marker val="1"/>
        <c:smooth val="0"/>
        <c:axId val="412504456"/>
        <c:axId val="412503672"/>
      </c:lineChart>
      <c:catAx>
        <c:axId val="412504456"/>
        <c:scaling>
          <c:orientation val="minMax"/>
        </c:scaling>
        <c:delete val="0"/>
        <c:axPos val="b"/>
        <c:numFmt formatCode="General" sourceLinked="1"/>
        <c:majorTickMark val="out"/>
        <c:minorTickMark val="none"/>
        <c:tickLblPos val="low"/>
        <c:spPr>
          <a:noFill/>
          <a:ln w="3175" cap="flat" cmpd="sng" algn="ctr">
            <a:solidFill>
              <a:srgbClr val="000000"/>
            </a:solidFill>
            <a:prstDash val="solid"/>
            <a:round/>
          </a:ln>
          <a:effectLst/>
        </c:spPr>
        <c:txPr>
          <a:bodyPr rot="-60000000" spcFirstLastPara="1" vertOverflow="ellipsis" vert="horz" wrap="square" anchor="ctr" anchorCtr="1"/>
          <a:lstStyle/>
          <a:p>
            <a:pPr>
              <a:defRPr sz="1600" b="0" i="0" u="none" strike="noStrike" kern="1200" baseline="0">
                <a:solidFill>
                  <a:srgbClr val="000000"/>
                </a:solidFill>
                <a:latin typeface="Arial"/>
                <a:ea typeface="Arial"/>
                <a:cs typeface="Arial"/>
              </a:defRPr>
            </a:pPr>
            <a:endParaRPr lang="en-US"/>
          </a:p>
        </c:txPr>
        <c:crossAx val="412503672"/>
        <c:crosses val="autoZero"/>
        <c:auto val="1"/>
        <c:lblAlgn val="ctr"/>
        <c:lblOffset val="100"/>
        <c:noMultiLvlLbl val="0"/>
      </c:catAx>
      <c:valAx>
        <c:axId val="412503672"/>
        <c:scaling>
          <c:orientation val="minMax"/>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Arial"/>
                    <a:ea typeface="Arial"/>
                    <a:cs typeface="Arial"/>
                  </a:defRPr>
                </a:pPr>
                <a:r>
                  <a:rPr lang="en-US" sz="1400"/>
                  <a:t>% of GDP</a:t>
                </a:r>
              </a:p>
            </c:rich>
          </c:tx>
          <c:layout>
            <c:manualLayout>
              <c:xMode val="edge"/>
              <c:yMode val="edge"/>
              <c:x val="5.3599082842439834E-3"/>
              <c:y val="0.32229446899938907"/>
            </c:manualLayout>
          </c:layout>
          <c:overlay val="0"/>
          <c:spPr>
            <a:noFill/>
            <a:ln>
              <a:noFill/>
            </a:ln>
            <a:effectLst/>
          </c:spPr>
        </c:title>
        <c:numFmt formatCode="0.0%" sourceLinked="0"/>
        <c:majorTickMark val="out"/>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en-US"/>
          </a:p>
        </c:txPr>
        <c:crossAx val="412504456"/>
        <c:crosses val="autoZero"/>
        <c:crossBetween val="between"/>
        <c:majorUnit val="2.0000000000000005E-3"/>
      </c:valAx>
      <c:valAx>
        <c:axId val="412504848"/>
        <c:scaling>
          <c:orientation val="minMax"/>
        </c:scaling>
        <c:delete val="0"/>
        <c:axPos val="r"/>
        <c:title>
          <c:tx>
            <c:rich>
              <a:bodyPr rot="5400000" spcFirstLastPara="1" vertOverflow="ellipsis" wrap="square" anchor="ctr" anchorCtr="1"/>
              <a:lstStyle/>
              <a:p>
                <a:pPr>
                  <a:defRPr sz="1200" b="0" i="0" u="none" strike="noStrike" kern="1200" baseline="0">
                    <a:solidFill>
                      <a:srgbClr val="000000"/>
                    </a:solidFill>
                    <a:latin typeface="Arial"/>
                    <a:ea typeface="Arial"/>
                    <a:cs typeface="Arial"/>
                  </a:defRPr>
                </a:pPr>
                <a:r>
                  <a:rPr lang="en-US"/>
                  <a:t>LKR 'Bn</a:t>
                </a:r>
              </a:p>
            </c:rich>
          </c:tx>
          <c:layout>
            <c:manualLayout>
              <c:xMode val="edge"/>
              <c:yMode val="edge"/>
              <c:x val="0.95150041183616196"/>
              <c:y val="0.28732018711826995"/>
            </c:manualLayout>
          </c:layout>
          <c:overlay val="0"/>
          <c:spPr>
            <a:noFill/>
            <a:ln>
              <a:noFill/>
            </a:ln>
            <a:effectLst/>
          </c:spPr>
        </c:title>
        <c:numFmt formatCode="#,##0" sourceLinked="1"/>
        <c:majorTickMark val="out"/>
        <c:minorTickMark val="none"/>
        <c:tickLblPos val="nextTo"/>
        <c:spPr>
          <a:noFill/>
          <a:ln w="3175" cap="flat" cmpd="sng" algn="ctr">
            <a:solidFill>
              <a:srgbClr val="000000"/>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a:ea typeface="Arial"/>
                <a:cs typeface="Arial"/>
              </a:defRPr>
            </a:pPr>
            <a:endParaRPr lang="en-US"/>
          </a:p>
        </c:txPr>
        <c:crossAx val="412505240"/>
        <c:crosses val="max"/>
        <c:crossBetween val="between"/>
        <c:majorUnit val="200"/>
      </c:valAx>
      <c:catAx>
        <c:axId val="412505240"/>
        <c:scaling>
          <c:orientation val="minMax"/>
        </c:scaling>
        <c:delete val="1"/>
        <c:axPos val="b"/>
        <c:numFmt formatCode="General" sourceLinked="1"/>
        <c:majorTickMark val="out"/>
        <c:minorTickMark val="none"/>
        <c:tickLblPos val="none"/>
        <c:crossAx val="412504848"/>
        <c:crosses val="autoZero"/>
        <c:auto val="1"/>
        <c:lblAlgn val="ctr"/>
        <c:lblOffset val="100"/>
        <c:noMultiLvlLbl val="0"/>
      </c:catAx>
      <c:spPr>
        <a:noFill/>
        <a:ln w="25400">
          <a:noFill/>
        </a:ln>
        <a:effectLst/>
      </c:spPr>
    </c:plotArea>
    <c:legend>
      <c:legendPos val="b"/>
      <c:layout>
        <c:manualLayout>
          <c:xMode val="edge"/>
          <c:yMode val="edge"/>
          <c:x val="8.2905436461565174E-2"/>
          <c:y val="0.90071862362389421"/>
          <c:w val="0.80223082052282302"/>
          <c:h val="6.7876649178394421E-2"/>
        </c:manualLayout>
      </c:layout>
      <c:overlay val="0"/>
      <c:spPr>
        <a:noFill/>
        <a:ln w="25400">
          <a:noFill/>
        </a:ln>
        <a:effectLst/>
      </c:spPr>
      <c:txPr>
        <a:bodyPr rot="0" spcFirstLastPara="1" vertOverflow="ellipsis" vert="horz" wrap="square" anchor="ctr" anchorCtr="1"/>
        <a:lstStyle/>
        <a:p>
          <a:pPr>
            <a:defRPr sz="1400" b="0" i="0" u="none" strike="noStrike" kern="1200" baseline="0">
              <a:solidFill>
                <a:srgbClr val="000000"/>
              </a:solidFill>
              <a:latin typeface="Arial"/>
              <a:ea typeface="Arial"/>
              <a:cs typeface="Arial"/>
            </a:defRPr>
          </a:pPr>
          <a:endParaRPr lang="en-US"/>
        </a:p>
      </c:txPr>
    </c:legend>
    <c:plotVisOnly val="1"/>
    <c:dispBlanksAs val="gap"/>
    <c:showDLblsOverMax val="0"/>
  </c:chart>
  <c:spPr>
    <a:noFill/>
    <a:ln w="6350" cap="flat" cmpd="sng" algn="ctr">
      <a:noFill/>
      <a:prstDash val="solid"/>
      <a:round/>
    </a:ln>
    <a:effectLst/>
  </c:spPr>
  <c:txPr>
    <a:bodyPr/>
    <a:lstStyle/>
    <a:p>
      <a:pPr>
        <a:defRPr sz="1200" b="0" i="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77D68-F59E-4384-B534-6A1D15648974}" type="doc">
      <dgm:prSet loTypeId="urn:microsoft.com/office/officeart/2009/3/layout/DescendingProcess" loCatId="process" qsTypeId="urn:microsoft.com/office/officeart/2005/8/quickstyle/simple1" qsCatId="simple" csTypeId="urn:microsoft.com/office/officeart/2005/8/colors/accent0_3" csCatId="mainScheme" phldr="1"/>
      <dgm:spPr/>
      <dgm:t>
        <a:bodyPr/>
        <a:lstStyle/>
        <a:p>
          <a:endParaRPr lang="en-US"/>
        </a:p>
      </dgm:t>
    </dgm:pt>
    <dgm:pt modelId="{2522E3AD-C19F-4DDB-9E21-C68696A9A641}">
      <dgm:prSet phldrT="[Text]"/>
      <dgm:spPr/>
      <dgm:t>
        <a:bodyPr/>
        <a:lstStyle/>
        <a:p>
          <a:r>
            <a:rPr lang="en-US" dirty="0" smtClean="0"/>
            <a:t>Share Transaction Levy (STL)</a:t>
          </a:r>
          <a:endParaRPr lang="en-US" dirty="0"/>
        </a:p>
      </dgm:t>
    </dgm:pt>
    <dgm:pt modelId="{11464DFC-1AD5-4FC7-B06E-E170E30E89F2}" type="parTrans" cxnId="{658E81C3-EEF6-4B4A-BD2B-12F52D14719E}">
      <dgm:prSet/>
      <dgm:spPr/>
      <dgm:t>
        <a:bodyPr/>
        <a:lstStyle/>
        <a:p>
          <a:endParaRPr lang="en-US"/>
        </a:p>
      </dgm:t>
    </dgm:pt>
    <dgm:pt modelId="{483CC590-B64D-402E-8143-1BE029472278}" type="sibTrans" cxnId="{658E81C3-EEF6-4B4A-BD2B-12F52D14719E}">
      <dgm:prSet/>
      <dgm:spPr/>
      <dgm:t>
        <a:bodyPr/>
        <a:lstStyle/>
        <a:p>
          <a:endParaRPr lang="en-US"/>
        </a:p>
      </dgm:t>
    </dgm:pt>
    <dgm:pt modelId="{DCB51882-A25B-4820-B883-96A57F855410}">
      <dgm:prSet phldrT="[Text]"/>
      <dgm:spPr/>
      <dgm:t>
        <a:bodyPr/>
        <a:lstStyle/>
        <a:p>
          <a:r>
            <a:rPr lang="en-US" dirty="0" smtClean="0"/>
            <a:t>Tourism Development Levy (TDL)</a:t>
          </a:r>
          <a:endParaRPr lang="en-US" dirty="0"/>
        </a:p>
      </dgm:t>
    </dgm:pt>
    <dgm:pt modelId="{630FF0FE-3752-4573-B36F-F36EB963EBD5}" type="parTrans" cxnId="{975854CF-62ED-4F81-923A-592052B6B27D}">
      <dgm:prSet/>
      <dgm:spPr/>
      <dgm:t>
        <a:bodyPr/>
        <a:lstStyle/>
        <a:p>
          <a:endParaRPr lang="en-US"/>
        </a:p>
      </dgm:t>
    </dgm:pt>
    <dgm:pt modelId="{92D1CA53-6533-41A7-8E3F-103A66AE9C01}" type="sibTrans" cxnId="{975854CF-62ED-4F81-923A-592052B6B27D}">
      <dgm:prSet/>
      <dgm:spPr/>
      <dgm:t>
        <a:bodyPr/>
        <a:lstStyle/>
        <a:p>
          <a:endParaRPr lang="en-US"/>
        </a:p>
      </dgm:t>
    </dgm:pt>
    <dgm:pt modelId="{DEED6F6C-4BA4-499B-8EC9-491A147B0695}">
      <dgm:prSet phldrT="[Text]"/>
      <dgm:spPr/>
      <dgm:t>
        <a:bodyPr/>
        <a:lstStyle/>
        <a:p>
          <a:r>
            <a:rPr lang="en-US" dirty="0" smtClean="0"/>
            <a:t>Construction industry Guarantee Fund Levy (CIGFL)</a:t>
          </a:r>
          <a:endParaRPr lang="en-US" dirty="0"/>
        </a:p>
      </dgm:t>
    </dgm:pt>
    <dgm:pt modelId="{30BFD4E7-10E2-4ACD-B9BB-F7C207BA84F0}" type="parTrans" cxnId="{5E5CA387-2B18-49C9-9980-5D4DB6544C99}">
      <dgm:prSet/>
      <dgm:spPr/>
      <dgm:t>
        <a:bodyPr/>
        <a:lstStyle/>
        <a:p>
          <a:endParaRPr lang="en-US"/>
        </a:p>
      </dgm:t>
    </dgm:pt>
    <dgm:pt modelId="{97C1F1A2-B3D1-4F62-8876-475B1D6E859C}" type="sibTrans" cxnId="{5E5CA387-2B18-49C9-9980-5D4DB6544C99}">
      <dgm:prSet/>
      <dgm:spPr/>
      <dgm:t>
        <a:bodyPr/>
        <a:lstStyle/>
        <a:p>
          <a:endParaRPr lang="en-US"/>
        </a:p>
      </dgm:t>
    </dgm:pt>
    <dgm:pt modelId="{74205947-7CCC-4101-8189-061A809F3DB1}">
      <dgm:prSet phldrT="[Text]"/>
      <dgm:spPr/>
      <dgm:t>
        <a:bodyPr/>
        <a:lstStyle/>
        <a:p>
          <a:r>
            <a:rPr lang="en-US" dirty="0" smtClean="0"/>
            <a:t>Luxury &amp; Semi –Luxury Motor Vehicle Levy </a:t>
          </a:r>
          <a:endParaRPr lang="en-US" dirty="0"/>
        </a:p>
      </dgm:t>
    </dgm:pt>
    <dgm:pt modelId="{A42A2C42-230B-4A42-9370-61CEA69FD736}" type="parTrans" cxnId="{32CCFBF2-12B9-49A8-AE8D-308817712F6F}">
      <dgm:prSet/>
      <dgm:spPr/>
      <dgm:t>
        <a:bodyPr/>
        <a:lstStyle/>
        <a:p>
          <a:endParaRPr lang="en-US"/>
        </a:p>
      </dgm:t>
    </dgm:pt>
    <dgm:pt modelId="{87931F64-020D-4C8D-A9EF-2359A1C68FE1}" type="sibTrans" cxnId="{32CCFBF2-12B9-49A8-AE8D-308817712F6F}">
      <dgm:prSet/>
      <dgm:spPr/>
      <dgm:t>
        <a:bodyPr/>
        <a:lstStyle/>
        <a:p>
          <a:endParaRPr lang="en-US"/>
        </a:p>
      </dgm:t>
    </dgm:pt>
    <dgm:pt modelId="{FA28D72B-20E4-475E-BFFB-442A82E0AAB3}" type="pres">
      <dgm:prSet presAssocID="{0FA77D68-F59E-4384-B534-6A1D15648974}" presName="Name0" presStyleCnt="0">
        <dgm:presLayoutVars>
          <dgm:chMax val="7"/>
          <dgm:chPref val="5"/>
        </dgm:presLayoutVars>
      </dgm:prSet>
      <dgm:spPr/>
      <dgm:t>
        <a:bodyPr/>
        <a:lstStyle/>
        <a:p>
          <a:endParaRPr lang="en-US"/>
        </a:p>
      </dgm:t>
    </dgm:pt>
    <dgm:pt modelId="{EEB88738-F739-4FCC-9F65-4A9AACF7CF61}" type="pres">
      <dgm:prSet presAssocID="{0FA77D68-F59E-4384-B534-6A1D15648974}" presName="arrowNode" presStyleLbl="node1" presStyleIdx="0" presStyleCnt="1"/>
      <dgm:spPr/>
      <dgm:t>
        <a:bodyPr/>
        <a:lstStyle/>
        <a:p>
          <a:endParaRPr lang="en-US"/>
        </a:p>
      </dgm:t>
    </dgm:pt>
    <dgm:pt modelId="{EE3269C8-602F-43FE-B56F-41BA09CE3420}" type="pres">
      <dgm:prSet presAssocID="{2522E3AD-C19F-4DDB-9E21-C68696A9A641}" presName="txNode1" presStyleLbl="revTx" presStyleIdx="0" presStyleCnt="4">
        <dgm:presLayoutVars>
          <dgm:bulletEnabled val="1"/>
        </dgm:presLayoutVars>
      </dgm:prSet>
      <dgm:spPr/>
      <dgm:t>
        <a:bodyPr/>
        <a:lstStyle/>
        <a:p>
          <a:endParaRPr lang="en-US"/>
        </a:p>
      </dgm:t>
    </dgm:pt>
    <dgm:pt modelId="{EE112A5B-DF64-4E53-A49B-4A49176786A9}" type="pres">
      <dgm:prSet presAssocID="{DCB51882-A25B-4820-B883-96A57F855410}" presName="txNode2" presStyleLbl="revTx" presStyleIdx="1" presStyleCnt="4">
        <dgm:presLayoutVars>
          <dgm:bulletEnabled val="1"/>
        </dgm:presLayoutVars>
      </dgm:prSet>
      <dgm:spPr/>
      <dgm:t>
        <a:bodyPr/>
        <a:lstStyle/>
        <a:p>
          <a:endParaRPr lang="en-US"/>
        </a:p>
      </dgm:t>
    </dgm:pt>
    <dgm:pt modelId="{D18A1F92-1DC0-4749-B992-E5C2E970C568}" type="pres">
      <dgm:prSet presAssocID="{92D1CA53-6533-41A7-8E3F-103A66AE9C01}" presName="dotNode2" presStyleCnt="0"/>
      <dgm:spPr/>
      <dgm:t>
        <a:bodyPr/>
        <a:lstStyle/>
        <a:p>
          <a:endParaRPr lang="en-US"/>
        </a:p>
      </dgm:t>
    </dgm:pt>
    <dgm:pt modelId="{3D76E133-0B02-496A-8590-722809675BC5}" type="pres">
      <dgm:prSet presAssocID="{92D1CA53-6533-41A7-8E3F-103A66AE9C01}" presName="dotRepeatNode" presStyleLbl="fgShp" presStyleIdx="0" presStyleCnt="2"/>
      <dgm:spPr/>
      <dgm:t>
        <a:bodyPr/>
        <a:lstStyle/>
        <a:p>
          <a:endParaRPr lang="en-US"/>
        </a:p>
      </dgm:t>
    </dgm:pt>
    <dgm:pt modelId="{33AF6E78-7F80-4A24-9AB6-5ACC6B771B44}" type="pres">
      <dgm:prSet presAssocID="{DEED6F6C-4BA4-499B-8EC9-491A147B0695}" presName="txNode3" presStyleLbl="revTx" presStyleIdx="2" presStyleCnt="4">
        <dgm:presLayoutVars>
          <dgm:bulletEnabled val="1"/>
        </dgm:presLayoutVars>
      </dgm:prSet>
      <dgm:spPr/>
      <dgm:t>
        <a:bodyPr/>
        <a:lstStyle/>
        <a:p>
          <a:endParaRPr lang="en-US"/>
        </a:p>
      </dgm:t>
    </dgm:pt>
    <dgm:pt modelId="{1439722B-6BB8-4FF3-9C61-E68AFAEDA5AC}" type="pres">
      <dgm:prSet presAssocID="{97C1F1A2-B3D1-4F62-8876-475B1D6E859C}" presName="dotNode3" presStyleCnt="0"/>
      <dgm:spPr/>
      <dgm:t>
        <a:bodyPr/>
        <a:lstStyle/>
        <a:p>
          <a:endParaRPr lang="en-US"/>
        </a:p>
      </dgm:t>
    </dgm:pt>
    <dgm:pt modelId="{C0C12C11-E161-4792-B399-1BD6B5F7879D}" type="pres">
      <dgm:prSet presAssocID="{97C1F1A2-B3D1-4F62-8876-475B1D6E859C}" presName="dotRepeatNode" presStyleLbl="fgShp" presStyleIdx="1" presStyleCnt="2"/>
      <dgm:spPr/>
      <dgm:t>
        <a:bodyPr/>
        <a:lstStyle/>
        <a:p>
          <a:endParaRPr lang="en-US"/>
        </a:p>
      </dgm:t>
    </dgm:pt>
    <dgm:pt modelId="{22D40FEB-372C-4537-AD28-BBD7A6E9A074}" type="pres">
      <dgm:prSet presAssocID="{74205947-7CCC-4101-8189-061A809F3DB1}" presName="txNode4" presStyleLbl="revTx" presStyleIdx="3" presStyleCnt="4" custLinFactY="-100000" custLinFactNeighborX="34091" custLinFactNeighborY="-135937">
        <dgm:presLayoutVars>
          <dgm:bulletEnabled val="1"/>
        </dgm:presLayoutVars>
      </dgm:prSet>
      <dgm:spPr/>
      <dgm:t>
        <a:bodyPr/>
        <a:lstStyle/>
        <a:p>
          <a:endParaRPr lang="en-US"/>
        </a:p>
      </dgm:t>
    </dgm:pt>
  </dgm:ptLst>
  <dgm:cxnLst>
    <dgm:cxn modelId="{975854CF-62ED-4F81-923A-592052B6B27D}" srcId="{0FA77D68-F59E-4384-B534-6A1D15648974}" destId="{DCB51882-A25B-4820-B883-96A57F855410}" srcOrd="1" destOrd="0" parTransId="{630FF0FE-3752-4573-B36F-F36EB963EBD5}" sibTransId="{92D1CA53-6533-41A7-8E3F-103A66AE9C01}"/>
    <dgm:cxn modelId="{0E11B6ED-E47A-4A05-8AF8-7D76EB9F65E6}" type="presOf" srcId="{DEED6F6C-4BA4-499B-8EC9-491A147B0695}" destId="{33AF6E78-7F80-4A24-9AB6-5ACC6B771B44}" srcOrd="0" destOrd="0" presId="urn:microsoft.com/office/officeart/2009/3/layout/DescendingProcess"/>
    <dgm:cxn modelId="{BA0F9C6F-11F4-40F9-8C1E-6A2F79F34118}" type="presOf" srcId="{74205947-7CCC-4101-8189-061A809F3DB1}" destId="{22D40FEB-372C-4537-AD28-BBD7A6E9A074}" srcOrd="0" destOrd="0" presId="urn:microsoft.com/office/officeart/2009/3/layout/DescendingProcess"/>
    <dgm:cxn modelId="{6AE12827-ED8E-4F25-AF71-E79E69C10BCF}" type="presOf" srcId="{0FA77D68-F59E-4384-B534-6A1D15648974}" destId="{FA28D72B-20E4-475E-BFFB-442A82E0AAB3}" srcOrd="0" destOrd="0" presId="urn:microsoft.com/office/officeart/2009/3/layout/DescendingProcess"/>
    <dgm:cxn modelId="{F7492FFF-1A33-4784-AEFC-AA5C1C8AF55A}" type="presOf" srcId="{97C1F1A2-B3D1-4F62-8876-475B1D6E859C}" destId="{C0C12C11-E161-4792-B399-1BD6B5F7879D}" srcOrd="0" destOrd="0" presId="urn:microsoft.com/office/officeart/2009/3/layout/DescendingProcess"/>
    <dgm:cxn modelId="{32CCFBF2-12B9-49A8-AE8D-308817712F6F}" srcId="{0FA77D68-F59E-4384-B534-6A1D15648974}" destId="{74205947-7CCC-4101-8189-061A809F3DB1}" srcOrd="3" destOrd="0" parTransId="{A42A2C42-230B-4A42-9370-61CEA69FD736}" sibTransId="{87931F64-020D-4C8D-A9EF-2359A1C68FE1}"/>
    <dgm:cxn modelId="{5E5CA387-2B18-49C9-9980-5D4DB6544C99}" srcId="{0FA77D68-F59E-4384-B534-6A1D15648974}" destId="{DEED6F6C-4BA4-499B-8EC9-491A147B0695}" srcOrd="2" destOrd="0" parTransId="{30BFD4E7-10E2-4ACD-B9BB-F7C207BA84F0}" sibTransId="{97C1F1A2-B3D1-4F62-8876-475B1D6E859C}"/>
    <dgm:cxn modelId="{3F081445-E717-49CA-A94D-4F8C023981BB}" type="presOf" srcId="{92D1CA53-6533-41A7-8E3F-103A66AE9C01}" destId="{3D76E133-0B02-496A-8590-722809675BC5}" srcOrd="0" destOrd="0" presId="urn:microsoft.com/office/officeart/2009/3/layout/DescendingProcess"/>
    <dgm:cxn modelId="{DD3CEA06-3BBB-41E7-A758-70A6610303B7}" type="presOf" srcId="{2522E3AD-C19F-4DDB-9E21-C68696A9A641}" destId="{EE3269C8-602F-43FE-B56F-41BA09CE3420}" srcOrd="0" destOrd="0" presId="urn:microsoft.com/office/officeart/2009/3/layout/DescendingProcess"/>
    <dgm:cxn modelId="{780B2320-3C37-47C2-813B-2B6DFC655331}" type="presOf" srcId="{DCB51882-A25B-4820-B883-96A57F855410}" destId="{EE112A5B-DF64-4E53-A49B-4A49176786A9}" srcOrd="0" destOrd="0" presId="urn:microsoft.com/office/officeart/2009/3/layout/DescendingProcess"/>
    <dgm:cxn modelId="{658E81C3-EEF6-4B4A-BD2B-12F52D14719E}" srcId="{0FA77D68-F59E-4384-B534-6A1D15648974}" destId="{2522E3AD-C19F-4DDB-9E21-C68696A9A641}" srcOrd="0" destOrd="0" parTransId="{11464DFC-1AD5-4FC7-B06E-E170E30E89F2}" sibTransId="{483CC590-B64D-402E-8143-1BE029472278}"/>
    <dgm:cxn modelId="{723666E6-C7DD-4189-918D-40034532BD54}" type="presParOf" srcId="{FA28D72B-20E4-475E-BFFB-442A82E0AAB3}" destId="{EEB88738-F739-4FCC-9F65-4A9AACF7CF61}" srcOrd="0" destOrd="0" presId="urn:microsoft.com/office/officeart/2009/3/layout/DescendingProcess"/>
    <dgm:cxn modelId="{5AB4E82F-8FE8-4F32-9D9C-F19D2AC4DCC9}" type="presParOf" srcId="{FA28D72B-20E4-475E-BFFB-442A82E0AAB3}" destId="{EE3269C8-602F-43FE-B56F-41BA09CE3420}" srcOrd="1" destOrd="0" presId="urn:microsoft.com/office/officeart/2009/3/layout/DescendingProcess"/>
    <dgm:cxn modelId="{07EDA42E-B925-4721-BE6B-B7DE1A4C80C3}" type="presParOf" srcId="{FA28D72B-20E4-475E-BFFB-442A82E0AAB3}" destId="{EE112A5B-DF64-4E53-A49B-4A49176786A9}" srcOrd="2" destOrd="0" presId="urn:microsoft.com/office/officeart/2009/3/layout/DescendingProcess"/>
    <dgm:cxn modelId="{F3D20C19-A2F4-40D4-BE79-AD97A22F134F}" type="presParOf" srcId="{FA28D72B-20E4-475E-BFFB-442A82E0AAB3}" destId="{D18A1F92-1DC0-4749-B992-E5C2E970C568}" srcOrd="3" destOrd="0" presId="urn:microsoft.com/office/officeart/2009/3/layout/DescendingProcess"/>
    <dgm:cxn modelId="{DF5CB379-14C2-40B8-960E-50366F60A127}" type="presParOf" srcId="{D18A1F92-1DC0-4749-B992-E5C2E970C568}" destId="{3D76E133-0B02-496A-8590-722809675BC5}" srcOrd="0" destOrd="0" presId="urn:microsoft.com/office/officeart/2009/3/layout/DescendingProcess"/>
    <dgm:cxn modelId="{3B929B21-FF73-439B-9B45-5831A46337E9}" type="presParOf" srcId="{FA28D72B-20E4-475E-BFFB-442A82E0AAB3}" destId="{33AF6E78-7F80-4A24-9AB6-5ACC6B771B44}" srcOrd="4" destOrd="0" presId="urn:microsoft.com/office/officeart/2009/3/layout/DescendingProcess"/>
    <dgm:cxn modelId="{F030E99B-F0CB-4799-A2DC-69E79D0B16E3}" type="presParOf" srcId="{FA28D72B-20E4-475E-BFFB-442A82E0AAB3}" destId="{1439722B-6BB8-4FF3-9C61-E68AFAEDA5AC}" srcOrd="5" destOrd="0" presId="urn:microsoft.com/office/officeart/2009/3/layout/DescendingProcess"/>
    <dgm:cxn modelId="{1C50301B-86B8-47B8-9502-238F0163F281}" type="presParOf" srcId="{1439722B-6BB8-4FF3-9C61-E68AFAEDA5AC}" destId="{C0C12C11-E161-4792-B399-1BD6B5F7879D}" srcOrd="0" destOrd="0" presId="urn:microsoft.com/office/officeart/2009/3/layout/DescendingProcess"/>
    <dgm:cxn modelId="{3ECA0272-EBDD-4DAA-A0BA-F09DA8AB7FC2}" type="presParOf" srcId="{FA28D72B-20E4-475E-BFFB-442A82E0AAB3}" destId="{22D40FEB-372C-4537-AD28-BBD7A6E9A074}" srcOrd="6" destOrd="0" presId="urn:microsoft.com/office/officeart/2009/3/layout/DescendingProces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6AA44-8CE1-4883-A502-5F2359CB6394}" type="doc">
      <dgm:prSet loTypeId="urn:microsoft.com/office/officeart/2005/8/layout/arrow2" loCatId="process" qsTypeId="urn:microsoft.com/office/officeart/2005/8/quickstyle/3d4" qsCatId="3D" csTypeId="urn:microsoft.com/office/officeart/2005/8/colors/accent4_2" csCatId="accent4" phldr="1"/>
      <dgm:spPr/>
    </dgm:pt>
    <dgm:pt modelId="{B8EBA3B2-5CAE-48CF-9596-414CE36C0D83}">
      <dgm:prSet phldrT="[Text]" custT="1"/>
      <dgm:spPr/>
      <dgm:t>
        <a:bodyPr/>
        <a:lstStyle/>
        <a:p>
          <a:pPr marL="0" algn="l" defTabSz="914400" rtl="0" eaLnBrk="1" latinLnBrk="0" hangingPunct="1"/>
          <a:r>
            <a:rPr lang="en-US" sz="1662" kern="1200" smtClean="0">
              <a:latin typeface="+mn-lt"/>
              <a:ea typeface="+mn-ea"/>
              <a:cs typeface="+mn-cs"/>
            </a:rPr>
            <a:t>Residence Visa Fees</a:t>
          </a:r>
          <a:endParaRPr lang="en-US" sz="1662" kern="1200" dirty="0">
            <a:latin typeface="+mn-lt"/>
            <a:ea typeface="+mn-ea"/>
            <a:cs typeface="+mn-cs"/>
          </a:endParaRPr>
        </a:p>
      </dgm:t>
    </dgm:pt>
    <dgm:pt modelId="{ADFD58F6-9308-4563-B72A-E1B2DD7D0F9F}" type="parTrans" cxnId="{A1A29930-A6D4-4CCD-890D-E559D43344E5}">
      <dgm:prSet/>
      <dgm:spPr/>
      <dgm:t>
        <a:bodyPr/>
        <a:lstStyle/>
        <a:p>
          <a:endParaRPr lang="en-US"/>
        </a:p>
      </dgm:t>
    </dgm:pt>
    <dgm:pt modelId="{03E43248-FD43-4580-9DB1-12A25ECED3E0}" type="sibTrans" cxnId="{A1A29930-A6D4-4CCD-890D-E559D43344E5}">
      <dgm:prSet/>
      <dgm:spPr/>
      <dgm:t>
        <a:bodyPr/>
        <a:lstStyle/>
        <a:p>
          <a:endParaRPr lang="en-US"/>
        </a:p>
      </dgm:t>
    </dgm:pt>
    <dgm:pt modelId="{EEB18B77-1D2F-44C8-A694-5EE11DEC2F52}">
      <dgm:prSet phldrT="[Text]" custT="1"/>
      <dgm:spPr/>
      <dgm:t>
        <a:bodyPr/>
        <a:lstStyle/>
        <a:p>
          <a:pPr marL="0" algn="l" defTabSz="914400" rtl="0" eaLnBrk="1" latinLnBrk="0" hangingPunct="1"/>
          <a:r>
            <a:rPr lang="en-US" sz="1662" kern="1200" smtClean="0">
              <a:latin typeface="+mn-lt"/>
              <a:ea typeface="+mn-ea"/>
              <a:cs typeface="+mn-cs"/>
            </a:rPr>
            <a:t>Vehicle Valuation Certificate</a:t>
          </a:r>
          <a:endParaRPr lang="en-US" sz="1662" kern="1200" dirty="0">
            <a:latin typeface="+mn-lt"/>
            <a:ea typeface="+mn-ea"/>
            <a:cs typeface="+mn-cs"/>
          </a:endParaRPr>
        </a:p>
      </dgm:t>
    </dgm:pt>
    <dgm:pt modelId="{9B00729D-BDFD-444B-AF5C-E1279372AD64}" type="parTrans" cxnId="{7E5C01DD-261E-4A7C-9CCC-041466069340}">
      <dgm:prSet/>
      <dgm:spPr/>
      <dgm:t>
        <a:bodyPr/>
        <a:lstStyle/>
        <a:p>
          <a:endParaRPr lang="en-US"/>
        </a:p>
      </dgm:t>
    </dgm:pt>
    <dgm:pt modelId="{F1188754-4BF9-427D-91E2-BE75AA0C833C}" type="sibTrans" cxnId="{7E5C01DD-261E-4A7C-9CCC-041466069340}">
      <dgm:prSet/>
      <dgm:spPr/>
      <dgm:t>
        <a:bodyPr/>
        <a:lstStyle/>
        <a:p>
          <a:endParaRPr lang="en-US"/>
        </a:p>
      </dgm:t>
    </dgm:pt>
    <dgm:pt modelId="{BA2586A9-4225-4BA9-A728-049B7E4E1A20}">
      <dgm:prSet phldrT="[Text]" custT="1"/>
      <dgm:spPr/>
      <dgm:t>
        <a:bodyPr/>
        <a:lstStyle/>
        <a:p>
          <a:pPr marL="0" algn="l" defTabSz="914400" rtl="0" eaLnBrk="1" latinLnBrk="0" hangingPunct="1"/>
          <a:r>
            <a:rPr lang="en-US" sz="1662" kern="1200" dirty="0" smtClean="0">
              <a:latin typeface="+mn-lt"/>
              <a:ea typeface="+mn-ea"/>
              <a:cs typeface="+mn-cs"/>
            </a:rPr>
            <a:t>Fee for registration of locally assembled unregistered vehicle </a:t>
          </a:r>
          <a:endParaRPr lang="en-US" sz="1662" kern="1200" dirty="0">
            <a:latin typeface="+mn-lt"/>
            <a:ea typeface="+mn-ea"/>
            <a:cs typeface="+mn-cs"/>
          </a:endParaRPr>
        </a:p>
      </dgm:t>
    </dgm:pt>
    <dgm:pt modelId="{F4B0D76A-C5B6-4755-A1D9-AB80A43B4F02}" type="parTrans" cxnId="{78BA6F21-4BAF-46C3-BF4E-3832FB436917}">
      <dgm:prSet/>
      <dgm:spPr/>
      <dgm:t>
        <a:bodyPr/>
        <a:lstStyle/>
        <a:p>
          <a:endParaRPr lang="en-US"/>
        </a:p>
      </dgm:t>
    </dgm:pt>
    <dgm:pt modelId="{5C5FE3F4-9F16-4DC0-BCA1-429EF58E8DA8}" type="sibTrans" cxnId="{78BA6F21-4BAF-46C3-BF4E-3832FB436917}">
      <dgm:prSet/>
      <dgm:spPr/>
      <dgm:t>
        <a:bodyPr/>
        <a:lstStyle/>
        <a:p>
          <a:endParaRPr lang="en-US"/>
        </a:p>
      </dgm:t>
    </dgm:pt>
    <dgm:pt modelId="{A39E6CF5-E1F9-480A-8BA2-666068665572}">
      <dgm:prSet phldrT="[Text]" custT="1"/>
      <dgm:spPr/>
      <dgm:t>
        <a:bodyPr/>
        <a:lstStyle/>
        <a:p>
          <a:r>
            <a:rPr lang="en-US" sz="1662" kern="1200" smtClean="0">
              <a:latin typeface="+mn-lt"/>
              <a:ea typeface="+mn-ea"/>
              <a:cs typeface="+mn-cs"/>
            </a:rPr>
            <a:t>Vehicle Entitlement Fee</a:t>
          </a:r>
          <a:endParaRPr lang="en-US" sz="1662" kern="1200" dirty="0">
            <a:latin typeface="+mn-lt"/>
            <a:ea typeface="+mn-ea"/>
            <a:cs typeface="+mn-cs"/>
          </a:endParaRPr>
        </a:p>
      </dgm:t>
    </dgm:pt>
    <dgm:pt modelId="{D44006E4-7760-449E-8B20-D446C3BD9063}" type="parTrans" cxnId="{BAA22898-1F4E-475F-B8B3-237A3FBEBCE4}">
      <dgm:prSet/>
      <dgm:spPr/>
      <dgm:t>
        <a:bodyPr/>
        <a:lstStyle/>
        <a:p>
          <a:endParaRPr lang="en-US"/>
        </a:p>
      </dgm:t>
    </dgm:pt>
    <dgm:pt modelId="{89791136-BCFF-4DEB-B9DB-0045E6EB6A4B}" type="sibTrans" cxnId="{BAA22898-1F4E-475F-B8B3-237A3FBEBCE4}">
      <dgm:prSet/>
      <dgm:spPr/>
      <dgm:t>
        <a:bodyPr/>
        <a:lstStyle/>
        <a:p>
          <a:endParaRPr lang="en-US"/>
        </a:p>
      </dgm:t>
    </dgm:pt>
    <dgm:pt modelId="{40DB6A21-A39E-4AB4-940F-535F58A12016}">
      <dgm:prSet phldrT="[Text]" custT="1"/>
      <dgm:spPr/>
      <dgm:t>
        <a:bodyPr/>
        <a:lstStyle/>
        <a:p>
          <a:r>
            <a:rPr lang="en-US" sz="1850" smtClean="0"/>
            <a:t>Emission Levy</a:t>
          </a:r>
          <a:endParaRPr lang="en-US" sz="1850" dirty="0"/>
        </a:p>
      </dgm:t>
    </dgm:pt>
    <dgm:pt modelId="{7E24E6C4-F9AB-4B2C-B2D6-243D3AB02DF2}" type="parTrans" cxnId="{CB8EE592-FEE7-449B-A7E9-373DA1EA028F}">
      <dgm:prSet/>
      <dgm:spPr/>
      <dgm:t>
        <a:bodyPr/>
        <a:lstStyle/>
        <a:p>
          <a:endParaRPr lang="en-US"/>
        </a:p>
      </dgm:t>
    </dgm:pt>
    <dgm:pt modelId="{A2C32475-C01A-4547-8AE3-5F5C45D0F7D2}" type="sibTrans" cxnId="{CB8EE592-FEE7-449B-A7E9-373DA1EA028F}">
      <dgm:prSet/>
      <dgm:spPr/>
      <dgm:t>
        <a:bodyPr/>
        <a:lstStyle/>
        <a:p>
          <a:endParaRPr lang="en-US"/>
        </a:p>
      </dgm:t>
    </dgm:pt>
    <dgm:pt modelId="{BBBF9E80-E4E6-462E-82D5-0D6C0542AC6E}" type="pres">
      <dgm:prSet presAssocID="{7B46AA44-8CE1-4883-A502-5F2359CB6394}" presName="arrowDiagram" presStyleCnt="0">
        <dgm:presLayoutVars>
          <dgm:chMax val="5"/>
          <dgm:dir/>
          <dgm:resizeHandles val="exact"/>
        </dgm:presLayoutVars>
      </dgm:prSet>
      <dgm:spPr/>
    </dgm:pt>
    <dgm:pt modelId="{1E2F491E-4D9F-4D10-AAE7-E930194E8008}" type="pres">
      <dgm:prSet presAssocID="{7B46AA44-8CE1-4883-A502-5F2359CB6394}" presName="arrow" presStyleLbl="bgShp" presStyleIdx="0" presStyleCnt="1"/>
      <dgm:spPr/>
    </dgm:pt>
    <dgm:pt modelId="{B9E305BF-2E36-4DF6-AE63-A9A756A701F3}" type="pres">
      <dgm:prSet presAssocID="{7B46AA44-8CE1-4883-A502-5F2359CB6394}" presName="arrowDiagram5" presStyleCnt="0"/>
      <dgm:spPr/>
    </dgm:pt>
    <dgm:pt modelId="{88A4DD3A-4EED-45C2-AE2F-FD6349F3AB33}" type="pres">
      <dgm:prSet presAssocID="{B8EBA3B2-5CAE-48CF-9596-414CE36C0D83}" presName="bullet5a" presStyleLbl="node1" presStyleIdx="0" presStyleCnt="5"/>
      <dgm:spPr>
        <a:solidFill>
          <a:schemeClr val="accent1">
            <a:lumMod val="50000"/>
          </a:schemeClr>
        </a:solidFill>
      </dgm:spPr>
    </dgm:pt>
    <dgm:pt modelId="{5DB907B1-83F6-4252-88DA-057323BA15AE}" type="pres">
      <dgm:prSet presAssocID="{B8EBA3B2-5CAE-48CF-9596-414CE36C0D83}" presName="textBox5a" presStyleLbl="revTx" presStyleIdx="0" presStyleCnt="5" custScaleX="223393" custScaleY="53988" custLinFactNeighborX="34105" custLinFactNeighborY="12157">
        <dgm:presLayoutVars>
          <dgm:bulletEnabled val="1"/>
        </dgm:presLayoutVars>
      </dgm:prSet>
      <dgm:spPr/>
      <dgm:t>
        <a:bodyPr/>
        <a:lstStyle/>
        <a:p>
          <a:endParaRPr lang="en-US"/>
        </a:p>
      </dgm:t>
    </dgm:pt>
    <dgm:pt modelId="{A16088F8-868B-405C-BC72-970F02751C1B}" type="pres">
      <dgm:prSet presAssocID="{EEB18B77-1D2F-44C8-A694-5EE11DEC2F52}" presName="bullet5b" presStyleLbl="node1" presStyleIdx="1" presStyleCnt="5"/>
      <dgm:spPr>
        <a:solidFill>
          <a:schemeClr val="accent1">
            <a:lumMod val="50000"/>
          </a:schemeClr>
        </a:solidFill>
      </dgm:spPr>
    </dgm:pt>
    <dgm:pt modelId="{7ECD7BE2-2D6C-4C59-B729-C5A9E3FC42F3}" type="pres">
      <dgm:prSet presAssocID="{EEB18B77-1D2F-44C8-A694-5EE11DEC2F52}" presName="textBox5b" presStyleLbl="revTx" presStyleIdx="1" presStyleCnt="5" custScaleX="198442" custScaleY="66323" custLinFactNeighborX="15117" custLinFactNeighborY="6709">
        <dgm:presLayoutVars>
          <dgm:bulletEnabled val="1"/>
        </dgm:presLayoutVars>
      </dgm:prSet>
      <dgm:spPr/>
      <dgm:t>
        <a:bodyPr/>
        <a:lstStyle/>
        <a:p>
          <a:endParaRPr lang="en-US"/>
        </a:p>
      </dgm:t>
    </dgm:pt>
    <dgm:pt modelId="{09A19A83-6072-450B-82A4-A6C72CC033FB}" type="pres">
      <dgm:prSet presAssocID="{BA2586A9-4225-4BA9-A728-049B7E4E1A20}" presName="bullet5c" presStyleLbl="node1" presStyleIdx="2" presStyleCnt="5"/>
      <dgm:spPr>
        <a:solidFill>
          <a:schemeClr val="accent1">
            <a:lumMod val="50000"/>
          </a:schemeClr>
        </a:solidFill>
      </dgm:spPr>
    </dgm:pt>
    <dgm:pt modelId="{D81CD7E5-52F1-4626-8907-8580FE7314F6}" type="pres">
      <dgm:prSet presAssocID="{BA2586A9-4225-4BA9-A728-049B7E4E1A20}" presName="textBox5c" presStyleLbl="revTx" presStyleIdx="2" presStyleCnt="5" custScaleX="283305" custScaleY="74692" custLinFactNeighborX="79573" custLinFactNeighborY="4433">
        <dgm:presLayoutVars>
          <dgm:bulletEnabled val="1"/>
        </dgm:presLayoutVars>
      </dgm:prSet>
      <dgm:spPr/>
      <dgm:t>
        <a:bodyPr/>
        <a:lstStyle/>
        <a:p>
          <a:endParaRPr lang="en-US"/>
        </a:p>
      </dgm:t>
    </dgm:pt>
    <dgm:pt modelId="{8AA4CD61-89B5-4F00-BCBA-554F7E780AA9}" type="pres">
      <dgm:prSet presAssocID="{A39E6CF5-E1F9-480A-8BA2-666068665572}" presName="bullet5d" presStyleLbl="node1" presStyleIdx="3" presStyleCnt="5"/>
      <dgm:spPr>
        <a:solidFill>
          <a:schemeClr val="accent1">
            <a:lumMod val="50000"/>
          </a:schemeClr>
        </a:solidFill>
      </dgm:spPr>
    </dgm:pt>
    <dgm:pt modelId="{A7D1B540-440D-40C6-B485-81B70B61F27C}" type="pres">
      <dgm:prSet presAssocID="{A39E6CF5-E1F9-480A-8BA2-666068665572}" presName="textBox5d" presStyleLbl="revTx" presStyleIdx="3" presStyleCnt="5" custScaleX="231586" custScaleY="61513" custLinFactNeighborX="31742" custLinFactNeighborY="-2007">
        <dgm:presLayoutVars>
          <dgm:bulletEnabled val="1"/>
        </dgm:presLayoutVars>
      </dgm:prSet>
      <dgm:spPr/>
      <dgm:t>
        <a:bodyPr/>
        <a:lstStyle/>
        <a:p>
          <a:endParaRPr lang="en-US"/>
        </a:p>
      </dgm:t>
    </dgm:pt>
    <dgm:pt modelId="{C86851FD-4190-478D-8265-1CCFA4295CF3}" type="pres">
      <dgm:prSet presAssocID="{40DB6A21-A39E-4AB4-940F-535F58A12016}" presName="bullet5e" presStyleLbl="node1" presStyleIdx="4" presStyleCnt="5"/>
      <dgm:spPr>
        <a:solidFill>
          <a:schemeClr val="accent1">
            <a:lumMod val="50000"/>
          </a:schemeClr>
        </a:solidFill>
      </dgm:spPr>
    </dgm:pt>
    <dgm:pt modelId="{9FD55470-59EA-4B35-85BC-F2C8C954D68F}" type="pres">
      <dgm:prSet presAssocID="{40DB6A21-A39E-4AB4-940F-535F58A12016}" presName="textBox5e" presStyleLbl="revTx" presStyleIdx="4" presStyleCnt="5" custScaleX="187554" custScaleY="90644" custLinFactNeighborX="-95654" custLinFactNeighborY="-34145">
        <dgm:presLayoutVars>
          <dgm:bulletEnabled val="1"/>
        </dgm:presLayoutVars>
      </dgm:prSet>
      <dgm:spPr/>
      <dgm:t>
        <a:bodyPr/>
        <a:lstStyle/>
        <a:p>
          <a:endParaRPr lang="en-US"/>
        </a:p>
      </dgm:t>
    </dgm:pt>
  </dgm:ptLst>
  <dgm:cxnLst>
    <dgm:cxn modelId="{1F80B924-C816-4D72-9327-D153BB4DB4DE}" type="presOf" srcId="{A39E6CF5-E1F9-480A-8BA2-666068665572}" destId="{A7D1B540-440D-40C6-B485-81B70B61F27C}" srcOrd="0" destOrd="0" presId="urn:microsoft.com/office/officeart/2005/8/layout/arrow2"/>
    <dgm:cxn modelId="{7219C553-EEC9-4DC4-95EB-5A34C55105EA}" type="presOf" srcId="{40DB6A21-A39E-4AB4-940F-535F58A12016}" destId="{9FD55470-59EA-4B35-85BC-F2C8C954D68F}" srcOrd="0" destOrd="0" presId="urn:microsoft.com/office/officeart/2005/8/layout/arrow2"/>
    <dgm:cxn modelId="{78BA6F21-4BAF-46C3-BF4E-3832FB436917}" srcId="{7B46AA44-8CE1-4883-A502-5F2359CB6394}" destId="{BA2586A9-4225-4BA9-A728-049B7E4E1A20}" srcOrd="2" destOrd="0" parTransId="{F4B0D76A-C5B6-4755-A1D9-AB80A43B4F02}" sibTransId="{5C5FE3F4-9F16-4DC0-BCA1-429EF58E8DA8}"/>
    <dgm:cxn modelId="{4D83E927-A779-47F3-9774-A3CE6C51E865}" type="presOf" srcId="{B8EBA3B2-5CAE-48CF-9596-414CE36C0D83}" destId="{5DB907B1-83F6-4252-88DA-057323BA15AE}" srcOrd="0" destOrd="0" presId="urn:microsoft.com/office/officeart/2005/8/layout/arrow2"/>
    <dgm:cxn modelId="{47B5AE7B-B695-476D-A9D4-0AD9B57C12E6}" type="presOf" srcId="{7B46AA44-8CE1-4883-A502-5F2359CB6394}" destId="{BBBF9E80-E4E6-462E-82D5-0D6C0542AC6E}" srcOrd="0" destOrd="0" presId="urn:microsoft.com/office/officeart/2005/8/layout/arrow2"/>
    <dgm:cxn modelId="{BAA22898-1F4E-475F-B8B3-237A3FBEBCE4}" srcId="{7B46AA44-8CE1-4883-A502-5F2359CB6394}" destId="{A39E6CF5-E1F9-480A-8BA2-666068665572}" srcOrd="3" destOrd="0" parTransId="{D44006E4-7760-449E-8B20-D446C3BD9063}" sibTransId="{89791136-BCFF-4DEB-B9DB-0045E6EB6A4B}"/>
    <dgm:cxn modelId="{0DBE3A1A-A92F-420D-8933-B553645B8DAC}" type="presOf" srcId="{EEB18B77-1D2F-44C8-A694-5EE11DEC2F52}" destId="{7ECD7BE2-2D6C-4C59-B729-C5A9E3FC42F3}" srcOrd="0" destOrd="0" presId="urn:microsoft.com/office/officeart/2005/8/layout/arrow2"/>
    <dgm:cxn modelId="{7E5C01DD-261E-4A7C-9CCC-041466069340}" srcId="{7B46AA44-8CE1-4883-A502-5F2359CB6394}" destId="{EEB18B77-1D2F-44C8-A694-5EE11DEC2F52}" srcOrd="1" destOrd="0" parTransId="{9B00729D-BDFD-444B-AF5C-E1279372AD64}" sibTransId="{F1188754-4BF9-427D-91E2-BE75AA0C833C}"/>
    <dgm:cxn modelId="{2AE1856E-0469-4AA8-8D0F-FE89483F7296}" type="presOf" srcId="{BA2586A9-4225-4BA9-A728-049B7E4E1A20}" destId="{D81CD7E5-52F1-4626-8907-8580FE7314F6}" srcOrd="0" destOrd="0" presId="urn:microsoft.com/office/officeart/2005/8/layout/arrow2"/>
    <dgm:cxn modelId="{CB8EE592-FEE7-449B-A7E9-373DA1EA028F}" srcId="{7B46AA44-8CE1-4883-A502-5F2359CB6394}" destId="{40DB6A21-A39E-4AB4-940F-535F58A12016}" srcOrd="4" destOrd="0" parTransId="{7E24E6C4-F9AB-4B2C-B2D6-243D3AB02DF2}" sibTransId="{A2C32475-C01A-4547-8AE3-5F5C45D0F7D2}"/>
    <dgm:cxn modelId="{A1A29930-A6D4-4CCD-890D-E559D43344E5}" srcId="{7B46AA44-8CE1-4883-A502-5F2359CB6394}" destId="{B8EBA3B2-5CAE-48CF-9596-414CE36C0D83}" srcOrd="0" destOrd="0" parTransId="{ADFD58F6-9308-4563-B72A-E1B2DD7D0F9F}" sibTransId="{03E43248-FD43-4580-9DB1-12A25ECED3E0}"/>
    <dgm:cxn modelId="{DBA3BF93-24A4-4D3D-BCE4-976CD8F9BA01}" type="presParOf" srcId="{BBBF9E80-E4E6-462E-82D5-0D6C0542AC6E}" destId="{1E2F491E-4D9F-4D10-AAE7-E930194E8008}" srcOrd="0" destOrd="0" presId="urn:microsoft.com/office/officeart/2005/8/layout/arrow2"/>
    <dgm:cxn modelId="{88937B7C-BC54-4574-99A5-66A49B1A61A7}" type="presParOf" srcId="{BBBF9E80-E4E6-462E-82D5-0D6C0542AC6E}" destId="{B9E305BF-2E36-4DF6-AE63-A9A756A701F3}" srcOrd="1" destOrd="0" presId="urn:microsoft.com/office/officeart/2005/8/layout/arrow2"/>
    <dgm:cxn modelId="{FD130485-CEFF-4A32-ABA3-171986104547}" type="presParOf" srcId="{B9E305BF-2E36-4DF6-AE63-A9A756A701F3}" destId="{88A4DD3A-4EED-45C2-AE2F-FD6349F3AB33}" srcOrd="0" destOrd="0" presId="urn:microsoft.com/office/officeart/2005/8/layout/arrow2"/>
    <dgm:cxn modelId="{EA2EB964-D68E-40A1-8B5A-8D080A8F6FC1}" type="presParOf" srcId="{B9E305BF-2E36-4DF6-AE63-A9A756A701F3}" destId="{5DB907B1-83F6-4252-88DA-057323BA15AE}" srcOrd="1" destOrd="0" presId="urn:microsoft.com/office/officeart/2005/8/layout/arrow2"/>
    <dgm:cxn modelId="{D1FEEF13-9186-45E7-B268-EEFABFFA2760}" type="presParOf" srcId="{B9E305BF-2E36-4DF6-AE63-A9A756A701F3}" destId="{A16088F8-868B-405C-BC72-970F02751C1B}" srcOrd="2" destOrd="0" presId="urn:microsoft.com/office/officeart/2005/8/layout/arrow2"/>
    <dgm:cxn modelId="{B2E4BA82-878A-43BF-98C0-F9251CD0E0E7}" type="presParOf" srcId="{B9E305BF-2E36-4DF6-AE63-A9A756A701F3}" destId="{7ECD7BE2-2D6C-4C59-B729-C5A9E3FC42F3}" srcOrd="3" destOrd="0" presId="urn:microsoft.com/office/officeart/2005/8/layout/arrow2"/>
    <dgm:cxn modelId="{66D843B9-4CDA-43A8-97AF-F5F4CCB30D7A}" type="presParOf" srcId="{B9E305BF-2E36-4DF6-AE63-A9A756A701F3}" destId="{09A19A83-6072-450B-82A4-A6C72CC033FB}" srcOrd="4" destOrd="0" presId="urn:microsoft.com/office/officeart/2005/8/layout/arrow2"/>
    <dgm:cxn modelId="{1539C6A7-3477-4648-BE85-63D7A22075C9}" type="presParOf" srcId="{B9E305BF-2E36-4DF6-AE63-A9A756A701F3}" destId="{D81CD7E5-52F1-4626-8907-8580FE7314F6}" srcOrd="5" destOrd="0" presId="urn:microsoft.com/office/officeart/2005/8/layout/arrow2"/>
    <dgm:cxn modelId="{6F0FD637-19C7-4AAA-957A-B2D16290FFB7}" type="presParOf" srcId="{B9E305BF-2E36-4DF6-AE63-A9A756A701F3}" destId="{8AA4CD61-89B5-4F00-BCBA-554F7E780AA9}" srcOrd="6" destOrd="0" presId="urn:microsoft.com/office/officeart/2005/8/layout/arrow2"/>
    <dgm:cxn modelId="{60F40952-8B8C-4517-922E-982ACEA97915}" type="presParOf" srcId="{B9E305BF-2E36-4DF6-AE63-A9A756A701F3}" destId="{A7D1B540-440D-40C6-B485-81B70B61F27C}" srcOrd="7" destOrd="0" presId="urn:microsoft.com/office/officeart/2005/8/layout/arrow2"/>
    <dgm:cxn modelId="{99B5CC74-A4C5-4035-82EB-7C318291B0DD}" type="presParOf" srcId="{B9E305BF-2E36-4DF6-AE63-A9A756A701F3}" destId="{C86851FD-4190-478D-8265-1CCFA4295CF3}" srcOrd="8" destOrd="0" presId="urn:microsoft.com/office/officeart/2005/8/layout/arrow2"/>
    <dgm:cxn modelId="{90FA9DCE-241C-4AF2-A8AB-A9A18E73CECB}" type="presParOf" srcId="{B9E305BF-2E36-4DF6-AE63-A9A756A701F3}" destId="{9FD55470-59EA-4B35-85BC-F2C8C954D68F}"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88738-F739-4FCC-9F65-4A9AACF7CF61}">
      <dsp:nvSpPr>
        <dsp:cNvPr id="0" name=""/>
        <dsp:cNvSpPr/>
      </dsp:nvSpPr>
      <dsp:spPr>
        <a:xfrm rot="4396374">
          <a:off x="1629583" y="891129"/>
          <a:ext cx="3865860" cy="2695955"/>
        </a:xfrm>
        <a:prstGeom prst="swooshArrow">
          <a:avLst>
            <a:gd name="adj1" fmla="val 16310"/>
            <a:gd name="adj2" fmla="val 3137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6E133-0B02-496A-8590-722809675BC5}">
      <dsp:nvSpPr>
        <dsp:cNvPr id="0" name=""/>
        <dsp:cNvSpPr/>
      </dsp:nvSpPr>
      <dsp:spPr>
        <a:xfrm>
          <a:off x="3242769" y="1363168"/>
          <a:ext cx="97625" cy="97625"/>
        </a:xfrm>
        <a:prstGeom prst="ellipse">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C12C11-E161-4792-B399-1BD6B5F7879D}">
      <dsp:nvSpPr>
        <dsp:cNvPr id="0" name=""/>
        <dsp:cNvSpPr/>
      </dsp:nvSpPr>
      <dsp:spPr>
        <a:xfrm>
          <a:off x="4093003" y="2192086"/>
          <a:ext cx="97625" cy="97625"/>
        </a:xfrm>
        <a:prstGeom prst="ellipse">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3269C8-602F-43FE-B56F-41BA09CE3420}">
      <dsp:nvSpPr>
        <dsp:cNvPr id="0" name=""/>
        <dsp:cNvSpPr/>
      </dsp:nvSpPr>
      <dsp:spPr>
        <a:xfrm>
          <a:off x="1370427" y="0"/>
          <a:ext cx="1822633" cy="71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b" anchorCtr="0">
          <a:noAutofit/>
        </a:bodyPr>
        <a:lstStyle/>
        <a:p>
          <a:pPr lvl="0" algn="ctr" defTabSz="755650">
            <a:lnSpc>
              <a:spcPct val="90000"/>
            </a:lnSpc>
            <a:spcBef>
              <a:spcPct val="0"/>
            </a:spcBef>
            <a:spcAft>
              <a:spcPct val="35000"/>
            </a:spcAft>
          </a:pPr>
          <a:r>
            <a:rPr lang="en-US" sz="1700" kern="1200" dirty="0" smtClean="0"/>
            <a:t>Share Transaction Levy (STL)</a:t>
          </a:r>
          <a:endParaRPr lang="en-US" sz="1700" kern="1200" dirty="0"/>
        </a:p>
      </dsp:txBody>
      <dsp:txXfrm>
        <a:off x="1370427" y="0"/>
        <a:ext cx="1822633" cy="716514"/>
      </dsp:txXfrm>
    </dsp:sp>
    <dsp:sp modelId="{EE112A5B-DF64-4E53-A49B-4A49176786A9}">
      <dsp:nvSpPr>
        <dsp:cNvPr id="0" name=""/>
        <dsp:cNvSpPr/>
      </dsp:nvSpPr>
      <dsp:spPr>
        <a:xfrm>
          <a:off x="3784185" y="1053723"/>
          <a:ext cx="2512278" cy="71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US" sz="1700" kern="1200" dirty="0" smtClean="0"/>
            <a:t>Tourism Development Levy (TDL)</a:t>
          </a:r>
          <a:endParaRPr lang="en-US" sz="1700" kern="1200" dirty="0"/>
        </a:p>
      </dsp:txBody>
      <dsp:txXfrm>
        <a:off x="3784185" y="1053723"/>
        <a:ext cx="2512278" cy="716514"/>
      </dsp:txXfrm>
    </dsp:sp>
    <dsp:sp modelId="{33AF6E78-7F80-4A24-9AB6-5ACC6B771B44}">
      <dsp:nvSpPr>
        <dsp:cNvPr id="0" name=""/>
        <dsp:cNvSpPr/>
      </dsp:nvSpPr>
      <dsp:spPr>
        <a:xfrm>
          <a:off x="1370427" y="1882641"/>
          <a:ext cx="2463018" cy="71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r" defTabSz="755650">
            <a:lnSpc>
              <a:spcPct val="90000"/>
            </a:lnSpc>
            <a:spcBef>
              <a:spcPct val="0"/>
            </a:spcBef>
            <a:spcAft>
              <a:spcPct val="35000"/>
            </a:spcAft>
          </a:pPr>
          <a:r>
            <a:rPr lang="en-US" sz="1700" kern="1200" dirty="0" smtClean="0"/>
            <a:t>Construction industry Guarantee Fund Levy (CIGFL)</a:t>
          </a:r>
          <a:endParaRPr lang="en-US" sz="1700" kern="1200" dirty="0"/>
        </a:p>
      </dsp:txBody>
      <dsp:txXfrm>
        <a:off x="1370427" y="1882641"/>
        <a:ext cx="2463018" cy="716514"/>
      </dsp:txXfrm>
    </dsp:sp>
    <dsp:sp modelId="{22D40FEB-372C-4537-AD28-BBD7A6E9A074}">
      <dsp:nvSpPr>
        <dsp:cNvPr id="0" name=""/>
        <dsp:cNvSpPr/>
      </dsp:nvSpPr>
      <dsp:spPr>
        <a:xfrm>
          <a:off x="4673113" y="2071178"/>
          <a:ext cx="2463018" cy="716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t" anchorCtr="0">
          <a:noAutofit/>
        </a:bodyPr>
        <a:lstStyle/>
        <a:p>
          <a:pPr lvl="0" algn="ctr" defTabSz="755650">
            <a:lnSpc>
              <a:spcPct val="90000"/>
            </a:lnSpc>
            <a:spcBef>
              <a:spcPct val="0"/>
            </a:spcBef>
            <a:spcAft>
              <a:spcPct val="35000"/>
            </a:spcAft>
          </a:pPr>
          <a:r>
            <a:rPr lang="en-US" sz="1700" kern="1200" dirty="0" smtClean="0"/>
            <a:t>Luxury &amp; Semi –Luxury Motor Vehicle Levy </a:t>
          </a:r>
          <a:endParaRPr lang="en-US" sz="1700" kern="1200" dirty="0"/>
        </a:p>
      </dsp:txBody>
      <dsp:txXfrm>
        <a:off x="4673113" y="2071178"/>
        <a:ext cx="2463018" cy="716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F491E-4D9F-4D10-AAE7-E930194E8008}">
      <dsp:nvSpPr>
        <dsp:cNvPr id="0" name=""/>
        <dsp:cNvSpPr/>
      </dsp:nvSpPr>
      <dsp:spPr>
        <a:xfrm>
          <a:off x="-108542" y="0"/>
          <a:ext cx="7165144" cy="4478215"/>
        </a:xfrm>
        <a:prstGeom prst="swooshArrow">
          <a:avLst>
            <a:gd name="adj1" fmla="val 25000"/>
            <a:gd name="adj2" fmla="val 25000"/>
          </a:avLst>
        </a:prstGeom>
        <a:solidFill>
          <a:schemeClr val="accent4">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8A4DD3A-4EED-45C2-AE2F-FD6349F3AB33}">
      <dsp:nvSpPr>
        <dsp:cNvPr id="0" name=""/>
        <dsp:cNvSpPr/>
      </dsp:nvSpPr>
      <dsp:spPr>
        <a:xfrm>
          <a:off x="597224" y="3330000"/>
          <a:ext cx="164798" cy="164798"/>
        </a:xfrm>
        <a:prstGeom prst="ellipse">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DB907B1-83F6-4252-88DA-057323BA15AE}">
      <dsp:nvSpPr>
        <dsp:cNvPr id="0" name=""/>
        <dsp:cNvSpPr/>
      </dsp:nvSpPr>
      <dsp:spPr>
        <a:xfrm>
          <a:off x="420640" y="3787172"/>
          <a:ext cx="2096842" cy="57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323" tIns="0" rIns="0" bIns="0" numCol="1" spcCol="1270" anchor="t" anchorCtr="0">
          <a:noAutofit/>
        </a:bodyPr>
        <a:lstStyle/>
        <a:p>
          <a:pPr marL="0" lvl="0" algn="l" defTabSz="914400" rtl="0" eaLnBrk="1" latinLnBrk="0" hangingPunct="1">
            <a:lnSpc>
              <a:spcPct val="90000"/>
            </a:lnSpc>
            <a:spcBef>
              <a:spcPct val="0"/>
            </a:spcBef>
            <a:spcAft>
              <a:spcPct val="35000"/>
            </a:spcAft>
          </a:pPr>
          <a:r>
            <a:rPr lang="en-US" sz="1662" kern="1200" smtClean="0">
              <a:latin typeface="+mn-lt"/>
              <a:ea typeface="+mn-ea"/>
              <a:cs typeface="+mn-cs"/>
            </a:rPr>
            <a:t>Residence Visa Fees</a:t>
          </a:r>
          <a:endParaRPr lang="en-US" sz="1662" kern="1200" dirty="0">
            <a:latin typeface="+mn-lt"/>
            <a:ea typeface="+mn-ea"/>
            <a:cs typeface="+mn-cs"/>
          </a:endParaRPr>
        </a:p>
      </dsp:txBody>
      <dsp:txXfrm>
        <a:off x="420640" y="3787172"/>
        <a:ext cx="2096842" cy="575412"/>
      </dsp:txXfrm>
    </dsp:sp>
    <dsp:sp modelId="{A16088F8-868B-405C-BC72-970F02751C1B}">
      <dsp:nvSpPr>
        <dsp:cNvPr id="0" name=""/>
        <dsp:cNvSpPr/>
      </dsp:nvSpPr>
      <dsp:spPr>
        <a:xfrm>
          <a:off x="1489285" y="2472870"/>
          <a:ext cx="257945" cy="257945"/>
        </a:xfrm>
        <a:prstGeom prst="ellipse">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ECD7BE2-2D6C-4C59-B729-C5A9E3FC42F3}">
      <dsp:nvSpPr>
        <dsp:cNvPr id="0" name=""/>
        <dsp:cNvSpPr/>
      </dsp:nvSpPr>
      <dsp:spPr>
        <a:xfrm>
          <a:off x="1212619" y="3043681"/>
          <a:ext cx="2360296" cy="1244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680" tIns="0" rIns="0" bIns="0" numCol="1" spcCol="1270" anchor="t" anchorCtr="0">
          <a:noAutofit/>
        </a:bodyPr>
        <a:lstStyle/>
        <a:p>
          <a:pPr marL="0" lvl="0" algn="l" defTabSz="914400" rtl="0" eaLnBrk="1" latinLnBrk="0" hangingPunct="1">
            <a:lnSpc>
              <a:spcPct val="90000"/>
            </a:lnSpc>
            <a:spcBef>
              <a:spcPct val="0"/>
            </a:spcBef>
            <a:spcAft>
              <a:spcPct val="35000"/>
            </a:spcAft>
          </a:pPr>
          <a:r>
            <a:rPr lang="en-US" sz="1662" kern="1200" smtClean="0">
              <a:latin typeface="+mn-lt"/>
              <a:ea typeface="+mn-ea"/>
              <a:cs typeface="+mn-cs"/>
            </a:rPr>
            <a:t>Vehicle Valuation Certificate</a:t>
          </a:r>
          <a:endParaRPr lang="en-US" sz="1662" kern="1200" dirty="0">
            <a:latin typeface="+mn-lt"/>
            <a:ea typeface="+mn-ea"/>
            <a:cs typeface="+mn-cs"/>
          </a:endParaRPr>
        </a:p>
      </dsp:txBody>
      <dsp:txXfrm>
        <a:off x="1212619" y="3043681"/>
        <a:ext cx="2360296" cy="1244466"/>
      </dsp:txXfrm>
    </dsp:sp>
    <dsp:sp modelId="{09A19A83-6072-450B-82A4-A6C72CC033FB}">
      <dsp:nvSpPr>
        <dsp:cNvPr id="0" name=""/>
        <dsp:cNvSpPr/>
      </dsp:nvSpPr>
      <dsp:spPr>
        <a:xfrm>
          <a:off x="2635708" y="1789494"/>
          <a:ext cx="343926" cy="343926"/>
        </a:xfrm>
        <a:prstGeom prst="ellipse">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81CD7E5-52F1-4626-8907-8580FE7314F6}">
      <dsp:nvSpPr>
        <dsp:cNvPr id="0" name=""/>
        <dsp:cNvSpPr/>
      </dsp:nvSpPr>
      <dsp:spPr>
        <a:xfrm>
          <a:off x="2640627" y="2391496"/>
          <a:ext cx="3917747" cy="1879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240" tIns="0" rIns="0" bIns="0" numCol="1" spcCol="1270" anchor="t" anchorCtr="0">
          <a:noAutofit/>
        </a:bodyPr>
        <a:lstStyle/>
        <a:p>
          <a:pPr marL="0" lvl="0" algn="l" defTabSz="914400" rtl="0" eaLnBrk="1" latinLnBrk="0" hangingPunct="1">
            <a:lnSpc>
              <a:spcPct val="90000"/>
            </a:lnSpc>
            <a:spcBef>
              <a:spcPct val="0"/>
            </a:spcBef>
            <a:spcAft>
              <a:spcPct val="35000"/>
            </a:spcAft>
          </a:pPr>
          <a:r>
            <a:rPr lang="en-US" sz="1662" kern="1200" dirty="0" smtClean="0">
              <a:latin typeface="+mn-lt"/>
              <a:ea typeface="+mn-ea"/>
              <a:cs typeface="+mn-cs"/>
            </a:rPr>
            <a:t>Fee for registration of locally assembled unregistered vehicle </a:t>
          </a:r>
          <a:endParaRPr lang="en-US" sz="1662" kern="1200" dirty="0">
            <a:latin typeface="+mn-lt"/>
            <a:ea typeface="+mn-ea"/>
            <a:cs typeface="+mn-cs"/>
          </a:endParaRPr>
        </a:p>
      </dsp:txBody>
      <dsp:txXfrm>
        <a:off x="2640627" y="2391496"/>
        <a:ext cx="3917747" cy="1879816"/>
      </dsp:txXfrm>
    </dsp:sp>
    <dsp:sp modelId="{8AA4CD61-89B5-4F00-BCBA-554F7E780AA9}">
      <dsp:nvSpPr>
        <dsp:cNvPr id="0" name=""/>
        <dsp:cNvSpPr/>
      </dsp:nvSpPr>
      <dsp:spPr>
        <a:xfrm>
          <a:off x="3968424" y="1255691"/>
          <a:ext cx="444238" cy="444238"/>
        </a:xfrm>
        <a:prstGeom prst="ellipse">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7D1B540-440D-40C6-B485-81B70B61F27C}">
      <dsp:nvSpPr>
        <dsp:cNvPr id="0" name=""/>
        <dsp:cNvSpPr/>
      </dsp:nvSpPr>
      <dsp:spPr>
        <a:xfrm>
          <a:off x="3702583" y="1994975"/>
          <a:ext cx="3318694" cy="1845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393" tIns="0" rIns="0" bIns="0" numCol="1" spcCol="1270" anchor="t" anchorCtr="0">
          <a:noAutofit/>
        </a:bodyPr>
        <a:lstStyle/>
        <a:p>
          <a:pPr lvl="0" algn="l" defTabSz="738759">
            <a:lnSpc>
              <a:spcPct val="90000"/>
            </a:lnSpc>
            <a:spcBef>
              <a:spcPct val="0"/>
            </a:spcBef>
            <a:spcAft>
              <a:spcPct val="35000"/>
            </a:spcAft>
          </a:pPr>
          <a:r>
            <a:rPr lang="en-US" sz="1662" kern="1200" smtClean="0">
              <a:latin typeface="+mn-lt"/>
              <a:ea typeface="+mn-ea"/>
              <a:cs typeface="+mn-cs"/>
            </a:rPr>
            <a:t>Vehicle Entitlement Fee</a:t>
          </a:r>
          <a:endParaRPr lang="en-US" sz="1662" kern="1200" dirty="0">
            <a:latin typeface="+mn-lt"/>
            <a:ea typeface="+mn-ea"/>
            <a:cs typeface="+mn-cs"/>
          </a:endParaRPr>
        </a:p>
      </dsp:txBody>
      <dsp:txXfrm>
        <a:off x="3702583" y="1994975"/>
        <a:ext cx="3318694" cy="1845638"/>
      </dsp:txXfrm>
    </dsp:sp>
    <dsp:sp modelId="{C86851FD-4190-478D-8265-1CCFA4295CF3}">
      <dsp:nvSpPr>
        <dsp:cNvPr id="0" name=""/>
        <dsp:cNvSpPr/>
      </dsp:nvSpPr>
      <dsp:spPr>
        <a:xfrm>
          <a:off x="5340550" y="899225"/>
          <a:ext cx="566046" cy="566046"/>
        </a:xfrm>
        <a:prstGeom prst="ellipse">
          <a:avLst/>
        </a:prstGeom>
        <a:solidFill>
          <a:schemeClr val="accent1">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FD55470-59EA-4B35-85BC-F2C8C954D68F}">
      <dsp:nvSpPr>
        <dsp:cNvPr id="0" name=""/>
        <dsp:cNvSpPr/>
      </dsp:nvSpPr>
      <dsp:spPr>
        <a:xfrm>
          <a:off x="3625486" y="211026"/>
          <a:ext cx="2687702" cy="2987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9936" tIns="0" rIns="0" bIns="0" numCol="1" spcCol="1270" anchor="t" anchorCtr="0">
          <a:noAutofit/>
        </a:bodyPr>
        <a:lstStyle/>
        <a:p>
          <a:pPr lvl="0" algn="l" defTabSz="822325">
            <a:lnSpc>
              <a:spcPct val="90000"/>
            </a:lnSpc>
            <a:spcBef>
              <a:spcPct val="0"/>
            </a:spcBef>
            <a:spcAft>
              <a:spcPct val="35000"/>
            </a:spcAft>
          </a:pPr>
          <a:r>
            <a:rPr lang="en-US" sz="1850" kern="1200" smtClean="0"/>
            <a:t>Emission Levy</a:t>
          </a:r>
          <a:endParaRPr lang="en-US" sz="1850" kern="1200" dirty="0"/>
        </a:p>
      </dsp:txBody>
      <dsp:txXfrm>
        <a:off x="3625486" y="211026"/>
        <a:ext cx="2687702" cy="2987595"/>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9589"/>
          </a:xfrm>
          <a:prstGeom prst="rect">
            <a:avLst/>
          </a:prstGeom>
        </p:spPr>
        <p:txBody>
          <a:bodyPr vert="horz" lIns="92437" tIns="46218" rIns="92437" bIns="46218"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51098" y="0"/>
            <a:ext cx="2944958" cy="499589"/>
          </a:xfrm>
          <a:prstGeom prst="rect">
            <a:avLst/>
          </a:prstGeom>
        </p:spPr>
        <p:txBody>
          <a:bodyPr vert="horz" lIns="92437" tIns="46218" rIns="92437" bIns="46218" rtlCol="0"/>
          <a:lstStyle>
            <a:lvl1pPr algn="r">
              <a:defRPr sz="1200">
                <a:latin typeface="Arial" pitchFamily="34" charset="0"/>
              </a:defRPr>
            </a:lvl1pPr>
          </a:lstStyle>
          <a:p>
            <a:fld id="{401ED0C7-3E32-4A75-9B3F-8FC951D18CE2}" type="datetimeFigureOut">
              <a:rPr lang="en-GB" smtClean="0"/>
              <a:pPr/>
              <a:t>07/12/2015</a:t>
            </a:fld>
            <a:endParaRPr lang="en-GB" dirty="0"/>
          </a:p>
        </p:txBody>
      </p:sp>
      <p:sp>
        <p:nvSpPr>
          <p:cNvPr id="4" name="Slide Image Placeholder 3"/>
          <p:cNvSpPr>
            <a:spLocks noGrp="1" noRot="1" noChangeAspect="1"/>
          </p:cNvSpPr>
          <p:nvPr>
            <p:ph type="sldImg" idx="2"/>
          </p:nvPr>
        </p:nvSpPr>
        <p:spPr>
          <a:xfrm>
            <a:off x="696913" y="749300"/>
            <a:ext cx="5403850" cy="3741738"/>
          </a:xfrm>
          <a:prstGeom prst="rect">
            <a:avLst/>
          </a:prstGeom>
          <a:noFill/>
          <a:ln w="12700">
            <a:solidFill>
              <a:prstClr val="black"/>
            </a:solidFill>
          </a:ln>
        </p:spPr>
        <p:txBody>
          <a:bodyPr vert="horz" lIns="92437" tIns="46218" rIns="92437" bIns="46218" rtlCol="0" anchor="ctr"/>
          <a:lstStyle/>
          <a:p>
            <a:endParaRPr lang="en-GB" dirty="0"/>
          </a:p>
        </p:txBody>
      </p:sp>
      <p:sp>
        <p:nvSpPr>
          <p:cNvPr id="5" name="Notes Placeholder 4"/>
          <p:cNvSpPr>
            <a:spLocks noGrp="1"/>
          </p:cNvSpPr>
          <p:nvPr>
            <p:ph type="body" sz="quarter" idx="3"/>
          </p:nvPr>
        </p:nvSpPr>
        <p:spPr>
          <a:xfrm>
            <a:off x="679606" y="4742105"/>
            <a:ext cx="5438464" cy="4491511"/>
          </a:xfrm>
          <a:prstGeom prst="rect">
            <a:avLst/>
          </a:prstGeom>
        </p:spPr>
        <p:txBody>
          <a:bodyPr vert="horz" lIns="92437" tIns="46218" rIns="92437" bIns="462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81015"/>
            <a:ext cx="2944958" cy="499589"/>
          </a:xfrm>
          <a:prstGeom prst="rect">
            <a:avLst/>
          </a:prstGeom>
        </p:spPr>
        <p:txBody>
          <a:bodyPr vert="horz" lIns="92437" tIns="46218" rIns="92437" bIns="46218"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51098" y="9481015"/>
            <a:ext cx="2944958" cy="499589"/>
          </a:xfrm>
          <a:prstGeom prst="rect">
            <a:avLst/>
          </a:prstGeom>
        </p:spPr>
        <p:txBody>
          <a:bodyPr vert="horz" lIns="92437" tIns="46218" rIns="92437" bIns="46218"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343488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6913" y="749300"/>
            <a:ext cx="5403850" cy="3741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8</a:t>
            </a:fld>
            <a:endParaRPr lang="en-GB" dirty="0"/>
          </a:p>
        </p:txBody>
      </p:sp>
    </p:spTree>
    <p:extLst>
      <p:ext uri="{BB962C8B-B14F-4D97-AF65-F5344CB8AC3E}">
        <p14:creationId xmlns:p14="http://schemas.microsoft.com/office/powerpoint/2010/main" val="941277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279570" name="Picture 18" descr="PowerPoint-Graphics-3_A4"/>
          <p:cNvPicPr>
            <a:picLocks noChangeAspect="1" noChangeArrowheads="1"/>
          </p:cNvPicPr>
          <p:nvPr/>
        </p:nvPicPr>
        <p:blipFill>
          <a:blip r:embed="rId3" cstate="print"/>
          <a:srcRect/>
          <a:stretch>
            <a:fillRect/>
          </a:stretch>
        </p:blipFill>
        <p:spPr bwMode="auto">
          <a:xfrm>
            <a:off x="1" y="2"/>
            <a:ext cx="5240338" cy="5400675"/>
          </a:xfrm>
          <a:prstGeom prst="rect">
            <a:avLst/>
          </a:prstGeom>
          <a:noFill/>
        </p:spPr>
      </p:pic>
      <p:sp>
        <p:nvSpPr>
          <p:cNvPr id="279558" name="Rectangle 2"/>
          <p:cNvSpPr>
            <a:spLocks noGrp="1" noChangeArrowheads="1"/>
          </p:cNvSpPr>
          <p:nvPr>
            <p:ph type="ctrTitle"/>
          </p:nvPr>
        </p:nvSpPr>
        <p:spPr>
          <a:xfrm>
            <a:off x="323851" y="1412875"/>
            <a:ext cx="3836988" cy="2159000"/>
          </a:xfrm>
        </p:spPr>
        <p:txBody>
          <a:bodyPr anchor="t"/>
          <a:lstStyle>
            <a:lvl1pPr>
              <a:defRPr sz="2769"/>
            </a:lvl1pPr>
          </a:lstStyle>
          <a:p>
            <a:r>
              <a:rPr lang="en-GB"/>
              <a:t>Click to edit Master title style</a:t>
            </a:r>
          </a:p>
        </p:txBody>
      </p:sp>
      <p:sp>
        <p:nvSpPr>
          <p:cNvPr id="279559" name="Rectangle 3"/>
          <p:cNvSpPr>
            <a:spLocks noGrp="1" noChangeArrowheads="1"/>
          </p:cNvSpPr>
          <p:nvPr>
            <p:ph type="subTitle" idx="1"/>
          </p:nvPr>
        </p:nvSpPr>
        <p:spPr bwMode="gray">
          <a:xfrm>
            <a:off x="323850" y="3781425"/>
            <a:ext cx="3419475" cy="1079500"/>
          </a:xfrm>
        </p:spPr>
        <p:txBody>
          <a:bodyPr/>
          <a:lstStyle>
            <a:lvl1pPr>
              <a:defRPr sz="1108" b="0">
                <a:solidFill>
                  <a:schemeClr val="bg1"/>
                </a:solidFill>
              </a:defRPr>
            </a:lvl1pPr>
          </a:lstStyle>
          <a:p>
            <a:r>
              <a:rPr lang="en-GB"/>
              <a:t>Click to edit Master subtitle style</a:t>
            </a:r>
          </a:p>
        </p:txBody>
      </p:sp>
      <p:pic>
        <p:nvPicPr>
          <p:cNvPr id="279572" name="Picture 20" descr="KPMG_white logo_cover 1_2_3"/>
          <p:cNvPicPr>
            <a:picLocks noChangeAspect="1" noChangeArrowheads="1"/>
          </p:cNvPicPr>
          <p:nvPr/>
        </p:nvPicPr>
        <p:blipFill>
          <a:blip r:embed="rId4" cstate="print"/>
          <a:srcRect/>
          <a:stretch>
            <a:fillRect/>
          </a:stretch>
        </p:blipFill>
        <p:spPr bwMode="auto">
          <a:xfrm>
            <a:off x="323851" y="434977"/>
            <a:ext cx="2159000" cy="739775"/>
          </a:xfrm>
          <a:prstGeom prst="rect">
            <a:avLst/>
          </a:prstGeom>
          <a:noFill/>
        </p:spPr>
      </p:pic>
    </p:spTree>
    <p:extLst>
      <p:ext uri="{BB962C8B-B14F-4D97-AF65-F5344CB8AC3E}">
        <p14:creationId xmlns:p14="http://schemas.microsoft.com/office/powerpoint/2010/main" val="388407274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PMG Thank You_image">
    <p:spTree>
      <p:nvGrpSpPr>
        <p:cNvPr id="1" name=""/>
        <p:cNvGrpSpPr/>
        <p:nvPr/>
      </p:nvGrpSpPr>
      <p:grpSpPr>
        <a:xfrm>
          <a:off x="0" y="0"/>
          <a:ext cx="0" cy="0"/>
          <a:chOff x="0" y="0"/>
          <a:chExt cx="0" cy="0"/>
        </a:xfrm>
      </p:grpSpPr>
      <p:pic>
        <p:nvPicPr>
          <p:cNvPr id="6" name="Picture 7" descr="Slide image_1_A4"/>
          <p:cNvPicPr>
            <a:picLocks noChangeAspect="1" noChangeArrowheads="1"/>
          </p:cNvPicPr>
          <p:nvPr userDrawn="1"/>
        </p:nvPicPr>
        <p:blipFill>
          <a:blip r:embed="rId2" cstate="print"/>
          <a:srcRect/>
          <a:stretch>
            <a:fillRect/>
          </a:stretch>
        </p:blipFill>
        <p:spPr bwMode="auto">
          <a:xfrm>
            <a:off x="2" y="2"/>
            <a:ext cx="9904413" cy="6856413"/>
          </a:xfrm>
          <a:prstGeom prst="rect">
            <a:avLst/>
          </a:prstGeom>
          <a:noFill/>
        </p:spPr>
      </p:pic>
      <p:pic>
        <p:nvPicPr>
          <p:cNvPr id="2" name="Picture 3" descr="PowerPoint-Graphics-3_A4"/>
          <p:cNvPicPr>
            <a:picLocks noChangeAspect="1" noChangeArrowheads="1"/>
          </p:cNvPicPr>
          <p:nvPr userDrawn="1"/>
        </p:nvPicPr>
        <p:blipFill>
          <a:blip r:embed="rId3" cstate="print"/>
          <a:srcRect/>
          <a:stretch>
            <a:fillRect/>
          </a:stretch>
        </p:blipFill>
        <p:spPr bwMode="auto">
          <a:xfrm>
            <a:off x="1" y="2"/>
            <a:ext cx="5240338" cy="5400675"/>
          </a:xfrm>
          <a:prstGeom prst="rect">
            <a:avLst/>
          </a:prstGeom>
          <a:noFill/>
        </p:spPr>
      </p:pic>
      <p:sp>
        <p:nvSpPr>
          <p:cNvPr id="3" name="Title 2"/>
          <p:cNvSpPr>
            <a:spLocks noGrp="1"/>
          </p:cNvSpPr>
          <p:nvPr>
            <p:ph type="title"/>
          </p:nvPr>
        </p:nvSpPr>
        <p:spPr>
          <a:xfrm>
            <a:off x="323851" y="1440000"/>
            <a:ext cx="4176000" cy="1080000"/>
          </a:xfrm>
          <a:noFill/>
          <a:ln w="9525">
            <a:noFill/>
            <a:miter lim="800000"/>
            <a:headEnd/>
            <a:tailEnd/>
          </a:ln>
        </p:spPr>
        <p:txBody>
          <a:bodyPr vert="horz" wrap="square" lIns="0" tIns="0" rIns="0" bIns="0" numCol="1" anchor="t" anchorCtr="0" compatLnSpc="1">
            <a:prstTxWarp prst="textNoShape">
              <a:avLst/>
            </a:prstTxWarp>
          </a:bodyPr>
          <a:lstStyle>
            <a:lvl1pPr>
              <a:defRPr lang="en-GB" sz="2769" b="1" dirty="0" smtClean="0">
                <a:solidFill>
                  <a:schemeClr val="bg1"/>
                </a:solidFill>
                <a:latin typeface="+mj-lt"/>
                <a:ea typeface="+mj-ea"/>
                <a:cs typeface="+mj-cs"/>
              </a:defRPr>
            </a:lvl1pPr>
          </a:lstStyle>
          <a:p>
            <a:pPr lvl="0" algn="l" rtl="0" eaLnBrk="1" fontAlgn="base" hangingPunct="1">
              <a:spcBef>
                <a:spcPct val="40000"/>
              </a:spcBef>
              <a:spcAft>
                <a:spcPct val="0"/>
              </a:spcAft>
            </a:pPr>
            <a:r>
              <a:rPr lang="en-US" dirty="0" smtClean="0"/>
              <a:t>Click to edit Master title style</a:t>
            </a:r>
            <a:endParaRPr lang="en-GB" dirty="0"/>
          </a:p>
        </p:txBody>
      </p:sp>
      <p:sp>
        <p:nvSpPr>
          <p:cNvPr id="5" name="Text Placeholder 4"/>
          <p:cNvSpPr>
            <a:spLocks noGrp="1"/>
          </p:cNvSpPr>
          <p:nvPr>
            <p:ph type="body" sz="quarter" idx="10"/>
          </p:nvPr>
        </p:nvSpPr>
        <p:spPr bwMode="gray">
          <a:xfrm>
            <a:off x="324001" y="2700000"/>
            <a:ext cx="3600000" cy="936000"/>
          </a:xfrm>
          <a:noFill/>
          <a:ln w="9525">
            <a:noFill/>
            <a:miter lim="800000"/>
            <a:headEnd/>
            <a:tailEnd/>
          </a:ln>
        </p:spPr>
        <p:txBody>
          <a:bodyPr vert="horz" wrap="square" lIns="0" tIns="0" rIns="0" bIns="0" numCol="1" anchor="t" anchorCtr="0" compatLnSpc="1">
            <a:prstTxWarp prst="textNoShape">
              <a:avLst/>
            </a:prstTxWarp>
          </a:bodyPr>
          <a:lstStyle>
            <a:lvl1pPr>
              <a:defRPr lang="en-US" sz="1108" b="0" dirty="0" smtClean="0">
                <a:solidFill>
                  <a:schemeClr val="bg1"/>
                </a:solidFill>
                <a:latin typeface="+mn-lt"/>
                <a:ea typeface="+mn-ea"/>
                <a:cs typeface="+mn-cs"/>
              </a:defRPr>
            </a:lvl1pPr>
          </a:lstStyle>
          <a:p>
            <a:pPr lvl="0" algn="l" rtl="0" eaLnBrk="1" fontAlgn="base" hangingPunct="1">
              <a:spcBef>
                <a:spcPct val="40000"/>
              </a:spcBef>
              <a:spcAft>
                <a:spcPct val="0"/>
              </a:spcAft>
            </a:pPr>
            <a:r>
              <a:rPr lang="en-US" dirty="0" smtClean="0"/>
              <a:t>Click to edit Master text styles</a:t>
            </a:r>
          </a:p>
        </p:txBody>
      </p:sp>
    </p:spTree>
    <p:extLst>
      <p:ext uri="{BB962C8B-B14F-4D97-AF65-F5344CB8AC3E}">
        <p14:creationId xmlns:p14="http://schemas.microsoft.com/office/powerpoint/2010/main" val="188176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PMG Thank You">
    <p:spTree>
      <p:nvGrpSpPr>
        <p:cNvPr id="1" name=""/>
        <p:cNvGrpSpPr/>
        <p:nvPr/>
      </p:nvGrpSpPr>
      <p:grpSpPr>
        <a:xfrm>
          <a:off x="0" y="0"/>
          <a:ext cx="0" cy="0"/>
          <a:chOff x="0" y="0"/>
          <a:chExt cx="0" cy="0"/>
        </a:xfrm>
      </p:grpSpPr>
      <p:pic>
        <p:nvPicPr>
          <p:cNvPr id="2" name="Picture 3" descr="PowerPoint-Graphics-3_A4"/>
          <p:cNvPicPr>
            <a:picLocks noChangeAspect="1" noChangeArrowheads="1"/>
          </p:cNvPicPr>
          <p:nvPr userDrawn="1"/>
        </p:nvPicPr>
        <p:blipFill>
          <a:blip r:embed="rId2" cstate="print"/>
          <a:srcRect/>
          <a:stretch>
            <a:fillRect/>
          </a:stretch>
        </p:blipFill>
        <p:spPr bwMode="auto">
          <a:xfrm>
            <a:off x="1" y="2"/>
            <a:ext cx="5240338" cy="5400675"/>
          </a:xfrm>
          <a:prstGeom prst="rect">
            <a:avLst/>
          </a:prstGeom>
          <a:noFill/>
        </p:spPr>
      </p:pic>
      <p:sp>
        <p:nvSpPr>
          <p:cNvPr id="3" name="Title 2"/>
          <p:cNvSpPr>
            <a:spLocks noGrp="1"/>
          </p:cNvSpPr>
          <p:nvPr>
            <p:ph type="title"/>
          </p:nvPr>
        </p:nvSpPr>
        <p:spPr>
          <a:xfrm>
            <a:off x="323851" y="1440000"/>
            <a:ext cx="4176000" cy="1080000"/>
          </a:xfrm>
          <a:noFill/>
          <a:ln w="9525">
            <a:noFill/>
            <a:miter lim="800000"/>
            <a:headEnd/>
            <a:tailEnd/>
          </a:ln>
        </p:spPr>
        <p:txBody>
          <a:bodyPr vert="horz" wrap="square" lIns="0" tIns="0" rIns="0" bIns="0" numCol="1" anchor="t" anchorCtr="0" compatLnSpc="1">
            <a:prstTxWarp prst="textNoShape">
              <a:avLst/>
            </a:prstTxWarp>
          </a:bodyPr>
          <a:lstStyle>
            <a:lvl1pPr>
              <a:defRPr lang="en-GB" sz="2769" b="1" dirty="0" smtClean="0">
                <a:solidFill>
                  <a:schemeClr val="bg1"/>
                </a:solidFill>
                <a:latin typeface="+mj-lt"/>
                <a:ea typeface="+mj-ea"/>
                <a:cs typeface="+mj-cs"/>
              </a:defRPr>
            </a:lvl1pPr>
          </a:lstStyle>
          <a:p>
            <a:pPr lvl="0" algn="l" rtl="0" eaLnBrk="1" fontAlgn="base" hangingPunct="1">
              <a:spcBef>
                <a:spcPct val="40000"/>
              </a:spcBef>
              <a:spcAft>
                <a:spcPct val="0"/>
              </a:spcAft>
            </a:pPr>
            <a:r>
              <a:rPr lang="en-US" dirty="0" smtClean="0"/>
              <a:t>Click to edit Master title style</a:t>
            </a:r>
            <a:endParaRPr lang="en-GB" dirty="0"/>
          </a:p>
        </p:txBody>
      </p:sp>
      <p:sp>
        <p:nvSpPr>
          <p:cNvPr id="5" name="Text Placeholder 4"/>
          <p:cNvSpPr>
            <a:spLocks noGrp="1"/>
          </p:cNvSpPr>
          <p:nvPr>
            <p:ph type="body" sz="quarter" idx="10"/>
          </p:nvPr>
        </p:nvSpPr>
        <p:spPr bwMode="gray">
          <a:xfrm>
            <a:off x="324001" y="2700000"/>
            <a:ext cx="3600000" cy="936000"/>
          </a:xfrm>
          <a:noFill/>
          <a:ln w="9525">
            <a:noFill/>
            <a:miter lim="800000"/>
            <a:headEnd/>
            <a:tailEnd/>
          </a:ln>
        </p:spPr>
        <p:txBody>
          <a:bodyPr vert="horz" wrap="square" lIns="0" tIns="0" rIns="0" bIns="0" numCol="1" anchor="t" anchorCtr="0" compatLnSpc="1">
            <a:prstTxWarp prst="textNoShape">
              <a:avLst/>
            </a:prstTxWarp>
          </a:bodyPr>
          <a:lstStyle>
            <a:lvl1pPr>
              <a:defRPr lang="en-US" sz="1108" b="0" dirty="0" smtClean="0">
                <a:solidFill>
                  <a:schemeClr val="bg1"/>
                </a:solidFill>
                <a:latin typeface="+mn-lt"/>
                <a:ea typeface="+mn-ea"/>
                <a:cs typeface="+mn-cs"/>
              </a:defRPr>
            </a:lvl1pPr>
          </a:lstStyle>
          <a:p>
            <a:pPr lvl="0" algn="l" rtl="0" eaLnBrk="1" fontAlgn="base" hangingPunct="1">
              <a:spcBef>
                <a:spcPct val="40000"/>
              </a:spcBef>
              <a:spcAft>
                <a:spcPct val="0"/>
              </a:spcAft>
            </a:pPr>
            <a:r>
              <a:rPr lang="en-US" dirty="0" smtClean="0"/>
              <a:t>Click to edit Master text styles</a:t>
            </a:r>
          </a:p>
        </p:txBody>
      </p:sp>
    </p:spTree>
    <p:extLst>
      <p:ext uri="{BB962C8B-B14F-4D97-AF65-F5344CB8AC3E}">
        <p14:creationId xmlns:p14="http://schemas.microsoft.com/office/powerpoint/2010/main" val="197987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PMG Disclaimer">
    <p:spTree>
      <p:nvGrpSpPr>
        <p:cNvPr id="1" name=""/>
        <p:cNvGrpSpPr/>
        <p:nvPr/>
      </p:nvGrpSpPr>
      <p:grpSpPr>
        <a:xfrm>
          <a:off x="0" y="0"/>
          <a:ext cx="0" cy="0"/>
          <a:chOff x="0" y="0"/>
          <a:chExt cx="0" cy="0"/>
        </a:xfrm>
      </p:grpSpPr>
      <p:pic>
        <p:nvPicPr>
          <p:cNvPr id="2" name="Picture 6" descr="PowerPoint-Graphics_A4"/>
          <p:cNvPicPr>
            <a:picLocks noChangeAspect="1" noChangeArrowheads="1"/>
          </p:cNvPicPr>
          <p:nvPr userDrawn="1"/>
        </p:nvPicPr>
        <p:blipFill>
          <a:blip r:embed="rId2" cstate="print"/>
          <a:srcRect/>
          <a:stretch>
            <a:fillRect/>
          </a:stretch>
        </p:blipFill>
        <p:spPr bwMode="auto">
          <a:xfrm>
            <a:off x="0" y="0"/>
            <a:ext cx="5041901" cy="3240088"/>
          </a:xfrm>
          <a:prstGeom prst="rect">
            <a:avLst/>
          </a:prstGeom>
          <a:noFill/>
        </p:spPr>
      </p:pic>
      <p:pic>
        <p:nvPicPr>
          <p:cNvPr id="3" name="Picture 3" descr="KPMG_white logo_cover 1_2_3"/>
          <p:cNvPicPr>
            <a:picLocks noChangeAspect="1" noChangeArrowheads="1"/>
          </p:cNvPicPr>
          <p:nvPr userDrawn="1"/>
        </p:nvPicPr>
        <p:blipFill>
          <a:blip r:embed="rId3" cstate="print"/>
          <a:srcRect/>
          <a:stretch>
            <a:fillRect/>
          </a:stretch>
        </p:blipFill>
        <p:spPr bwMode="auto">
          <a:xfrm>
            <a:off x="323851" y="434977"/>
            <a:ext cx="2159000" cy="739775"/>
          </a:xfrm>
          <a:prstGeom prst="rect">
            <a:avLst/>
          </a:prstGeom>
          <a:noFill/>
        </p:spPr>
      </p:pic>
      <p:sp>
        <p:nvSpPr>
          <p:cNvPr id="5" name="Text Placeholder 4"/>
          <p:cNvSpPr>
            <a:spLocks noGrp="1"/>
          </p:cNvSpPr>
          <p:nvPr>
            <p:ph type="body" sz="quarter" idx="10"/>
          </p:nvPr>
        </p:nvSpPr>
        <p:spPr>
          <a:xfrm>
            <a:off x="324000" y="4291200"/>
            <a:ext cx="3962400" cy="2160000"/>
          </a:xfrm>
          <a:noFill/>
          <a:ln w="9525">
            <a:noFill/>
            <a:miter lim="800000"/>
            <a:headEnd/>
            <a:tailEnd/>
          </a:ln>
        </p:spPr>
        <p:txBody>
          <a:bodyPr vert="horz" wrap="square" lIns="0" tIns="0" rIns="0" bIns="0" numCol="1" anchor="t" anchorCtr="0" compatLnSpc="1">
            <a:prstTxWarp prst="textNoShape">
              <a:avLst/>
            </a:prstTxWarp>
          </a:bodyPr>
          <a:lstStyle>
            <a:lvl1pPr>
              <a:defRPr lang="en-US" sz="1108" b="0" dirty="0" smtClean="0">
                <a:solidFill>
                  <a:schemeClr val="tx1"/>
                </a:solidFill>
                <a:latin typeface="+mn-lt"/>
                <a:ea typeface="+mn-ea"/>
                <a:cs typeface="+mn-cs"/>
              </a:defRPr>
            </a:lvl1pPr>
          </a:lstStyle>
          <a:p>
            <a:pPr lvl="0" algn="l" rtl="0" eaLnBrk="1" fontAlgn="base" hangingPunct="1">
              <a:spcBef>
                <a:spcPct val="40000"/>
              </a:spcBef>
              <a:spcAft>
                <a:spcPct val="0"/>
              </a:spcAft>
            </a:pPr>
            <a:r>
              <a:rPr lang="en-US" dirty="0" smtClean="0"/>
              <a:t>Click to edit Master text styles</a:t>
            </a:r>
          </a:p>
        </p:txBody>
      </p:sp>
    </p:spTree>
    <p:extLst>
      <p:ext uri="{BB962C8B-B14F-4D97-AF65-F5344CB8AC3E}">
        <p14:creationId xmlns:p14="http://schemas.microsoft.com/office/powerpoint/2010/main" val="1058562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612364" y="1124745"/>
            <a:ext cx="4603263"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4854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No Key Issues Box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24" name="Line 33"/>
          <p:cNvSpPr>
            <a:spLocks noChangeShapeType="1"/>
          </p:cNvSpPr>
          <p:nvPr userDrawn="1"/>
        </p:nvSpPr>
        <p:spPr bwMode="gray">
          <a:xfrm>
            <a:off x="0" y="6381328"/>
            <a:ext cx="9898064" cy="0"/>
          </a:xfrm>
          <a:prstGeom prst="line">
            <a:avLst/>
          </a:prstGeom>
          <a:noFill/>
          <a:ln w="6350">
            <a:solidFill>
              <a:srgbClr val="97989A"/>
            </a:solidFill>
            <a:miter lim="800000"/>
            <a:headEnd/>
            <a:tailEnd/>
          </a:ln>
        </p:spPr>
        <p:txBody>
          <a:bodyPr/>
          <a:lstStyle/>
          <a:p>
            <a:endParaRPr lang="en-GB" sz="1662" dirty="0"/>
          </a:p>
        </p:txBody>
      </p:sp>
      <p:sp>
        <p:nvSpPr>
          <p:cNvPr id="28" name="Text Placeholder 27"/>
          <p:cNvSpPr>
            <a:spLocks noGrp="1"/>
          </p:cNvSpPr>
          <p:nvPr>
            <p:ph type="body" sz="quarter" idx="14"/>
          </p:nvPr>
        </p:nvSpPr>
        <p:spPr bwMode="gray">
          <a:xfrm>
            <a:off x="272480" y="1196975"/>
            <a:ext cx="9360470" cy="4895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31"/>
          <p:cNvSpPr>
            <a:spLocks noChangeShapeType="1"/>
          </p:cNvSpPr>
          <p:nvPr userDrawn="1"/>
        </p:nvSpPr>
        <p:spPr bwMode="gray">
          <a:xfrm>
            <a:off x="0" y="906463"/>
            <a:ext cx="9898064" cy="0"/>
          </a:xfrm>
          <a:prstGeom prst="line">
            <a:avLst/>
          </a:prstGeom>
          <a:noFill/>
          <a:ln w="6350">
            <a:solidFill>
              <a:srgbClr val="97989A"/>
            </a:solidFill>
            <a:miter lim="800000"/>
            <a:headEnd/>
            <a:tailEnd/>
          </a:ln>
        </p:spPr>
        <p:txBody>
          <a:bodyPr/>
          <a:lstStyle/>
          <a:p>
            <a:endParaRPr lang="en-GB" sz="1662" dirty="0"/>
          </a:p>
        </p:txBody>
      </p:sp>
    </p:spTree>
    <p:extLst>
      <p:ext uri="{BB962C8B-B14F-4D97-AF65-F5344CB8AC3E}">
        <p14:creationId xmlns:p14="http://schemas.microsoft.com/office/powerpoint/2010/main" val="3027575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70671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Disclaimer">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1"/>
            <a:ext cx="5236766"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50489" y="3716339"/>
            <a:ext cx="3822425"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7" name="Group 19"/>
          <p:cNvGrpSpPr>
            <a:grpSpLocks/>
          </p:cNvGrpSpPr>
          <p:nvPr userDrawn="1"/>
        </p:nvGrpSpPr>
        <p:grpSpPr bwMode="gray">
          <a:xfrm>
            <a:off x="139170" y="0"/>
            <a:ext cx="2963202" cy="1530350"/>
            <a:chOff x="68" y="0"/>
            <a:chExt cx="1723" cy="964"/>
          </a:xfrm>
        </p:grpSpPr>
        <p:sp>
          <p:nvSpPr>
            <p:cNvPr id="8"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sz="1800"/>
            </a:p>
          </p:txBody>
        </p:sp>
        <p:sp>
          <p:nvSpPr>
            <p:cNvPr id="9"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sz="1800"/>
            </a:p>
          </p:txBody>
        </p:sp>
      </p:grpSp>
    </p:spTree>
    <p:extLst>
      <p:ext uri="{BB962C8B-B14F-4D97-AF65-F5344CB8AC3E}">
        <p14:creationId xmlns:p14="http://schemas.microsoft.com/office/powerpoint/2010/main" val="735683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Slide 4">
    <p:spTree>
      <p:nvGrpSpPr>
        <p:cNvPr id="1" name=""/>
        <p:cNvGrpSpPr/>
        <p:nvPr/>
      </p:nvGrpSpPr>
      <p:grpSpPr>
        <a:xfrm>
          <a:off x="0" y="0"/>
          <a:ext cx="0" cy="0"/>
          <a:chOff x="0" y="0"/>
          <a:chExt cx="0" cy="0"/>
        </a:xfrm>
      </p:grpSpPr>
      <p:sp>
        <p:nvSpPr>
          <p:cNvPr id="15"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 name="Title 9"/>
          <p:cNvSpPr>
            <a:spLocks noGrp="1"/>
          </p:cNvSpPr>
          <p:nvPr userDrawn="1">
            <p:ph type="title"/>
          </p:nvPr>
        </p:nvSpPr>
        <p:spPr bwMode="gray">
          <a:xfrm>
            <a:off x="5025008" y="2492896"/>
            <a:ext cx="4536504"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5025008" y="5013176"/>
            <a:ext cx="4536504"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grpSp>
        <p:nvGrpSpPr>
          <p:cNvPr id="3" name="Group 19"/>
          <p:cNvGrpSpPr>
            <a:grpSpLocks/>
          </p:cNvGrpSpPr>
          <p:nvPr userDrawn="1"/>
        </p:nvGrpSpPr>
        <p:grpSpPr bwMode="gray">
          <a:xfrm>
            <a:off x="128464" y="0"/>
            <a:ext cx="2735263" cy="1530350"/>
            <a:chOff x="68" y="0"/>
            <a:chExt cx="1723" cy="964"/>
          </a:xfrm>
        </p:grpSpPr>
        <p:sp>
          <p:nvSpPr>
            <p:cNvPr id="19"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p>
          </p:txBody>
        </p:sp>
        <p:sp>
          <p:nvSpPr>
            <p:cNvPr id="20"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p>
          </p:txBody>
        </p:sp>
      </p:grpSp>
    </p:spTree>
    <p:extLst>
      <p:ext uri="{BB962C8B-B14F-4D97-AF65-F5344CB8AC3E}">
        <p14:creationId xmlns:p14="http://schemas.microsoft.com/office/powerpoint/2010/main" val="20635154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0" marR="0" indent="0" algn="l" defTabSz="844083" rtl="0" eaLnBrk="1" fontAlgn="base" latinLnBrk="0" hangingPunct="1">
              <a:lnSpc>
                <a:spcPct val="100000"/>
              </a:lnSpc>
              <a:spcBef>
                <a:spcPct val="40000"/>
              </a:spcBef>
              <a:spcAft>
                <a:spcPct val="0"/>
              </a:spcAft>
              <a:buClrTx/>
              <a:buSzTx/>
              <a:buFontTx/>
              <a:buNone/>
              <a:tabLst/>
              <a:defRPr/>
            </a:lvl1pPr>
            <a:lvl2pPr marL="1466" marR="0" indent="0" algn="l" defTabSz="844083" rtl="0" eaLnBrk="1" fontAlgn="base" latinLnBrk="0" hangingPunct="1">
              <a:lnSpc>
                <a:spcPct val="100000"/>
              </a:lnSpc>
              <a:spcBef>
                <a:spcPct val="40000"/>
              </a:spcBef>
              <a:spcAft>
                <a:spcPct val="0"/>
              </a:spcAft>
              <a:buClrTx/>
              <a:buSzTx/>
              <a:buFontTx/>
              <a:buNone/>
              <a:tabLst/>
              <a:defRPr/>
            </a:lvl2pPr>
            <a:lvl3pPr marL="165593" marR="0"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lvl3pPr>
            <a:lvl4pPr marL="331185" marR="0"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lvl4pPr>
            <a:lvl5pPr marL="498243"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lvl5pPr>
            <a:lvl6pPr marL="67849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6pPr>
            <a:lvl7pPr marL="833825"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lvl7pPr>
            <a:lvl8pPr marL="1000883"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8pPr>
            <a:lvl9pPr marL="116794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9pPr>
          </a:lstStyle>
          <a:p>
            <a:pPr marL="0" marR="0" lvl="0" indent="0" algn="l" defTabSz="844083" rtl="0" eaLnBrk="1" fontAlgn="base" latinLnBrk="0" hangingPunct="1">
              <a:lnSpc>
                <a:spcPct val="100000"/>
              </a:lnSpc>
              <a:spcBef>
                <a:spcPct val="40000"/>
              </a:spcBef>
              <a:spcAft>
                <a:spcPct val="0"/>
              </a:spcAft>
              <a:buClrTx/>
              <a:buSzTx/>
              <a:buFontTx/>
              <a:buNone/>
              <a:tabLst/>
              <a:defRPr/>
            </a:pPr>
            <a:r>
              <a:rPr kumimoji="0" lang="en-US" sz="1292" b="1" i="0" u="none" strike="noStrike" kern="0" cap="none" spc="0" normalizeH="0" baseline="0" noProof="0" dirty="0" smtClean="0">
                <a:ln>
                  <a:noFill/>
                </a:ln>
                <a:solidFill>
                  <a:srgbClr val="0C2D83"/>
                </a:solidFill>
                <a:effectLst/>
                <a:uLnTx/>
                <a:uFillTx/>
                <a:latin typeface="+mn-lt"/>
                <a:ea typeface="+mn-ea"/>
                <a:cs typeface="+mn-cs"/>
              </a:rPr>
              <a:t>Click to edit Master text styles</a:t>
            </a:r>
          </a:p>
          <a:p>
            <a:pPr marL="1466" marR="0" lvl="1" indent="0" algn="l" defTabSz="844083" rtl="0" eaLnBrk="1" fontAlgn="base" latinLnBrk="0" hangingPunct="1">
              <a:lnSpc>
                <a:spcPct val="100000"/>
              </a:lnSpc>
              <a:spcBef>
                <a:spcPct val="40000"/>
              </a:spcBef>
              <a:spcAft>
                <a:spcPct val="0"/>
              </a:spcAft>
              <a:buClrTx/>
              <a:buSzTx/>
              <a:buFontTx/>
              <a:buNone/>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Second level</a:t>
            </a:r>
          </a:p>
          <a:p>
            <a:pPr marL="165593" marR="0" lvl="2"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Third level</a:t>
            </a:r>
          </a:p>
          <a:p>
            <a:pPr marL="331185" marR="0" lvl="3"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Fourth level</a:t>
            </a:r>
          </a:p>
          <a:p>
            <a:pPr marL="498243" marR="0" lvl="4"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Fifth level</a:t>
            </a:r>
          </a:p>
          <a:p>
            <a:pPr marL="678491" marR="0" lvl="5"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Sixth level</a:t>
            </a:r>
          </a:p>
          <a:p>
            <a:pPr marL="833825" marR="0" lvl="6"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Seventh level</a:t>
            </a:r>
          </a:p>
          <a:p>
            <a:pPr marL="1000883" marR="0" lvl="7"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Eighth level</a:t>
            </a:r>
          </a:p>
          <a:p>
            <a:pPr marL="1167941" marR="0" lvl="8"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Ninth level</a:t>
            </a:r>
          </a:p>
        </p:txBody>
      </p:sp>
    </p:spTree>
    <p:extLst>
      <p:ext uri="{BB962C8B-B14F-4D97-AF65-F5344CB8AC3E}">
        <p14:creationId xmlns:p14="http://schemas.microsoft.com/office/powerpoint/2010/main" val="305992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1" y="1296988"/>
            <a:ext cx="4551363" cy="4811712"/>
          </a:xfrm>
        </p:spPr>
        <p:txBody>
          <a:bodyPr/>
          <a:lstStyle>
            <a:lvl1pPr marL="0" marR="0" indent="0" algn="l" defTabSz="844083" rtl="0" eaLnBrk="1" fontAlgn="base" latinLnBrk="0" hangingPunct="1">
              <a:lnSpc>
                <a:spcPct val="100000"/>
              </a:lnSpc>
              <a:spcBef>
                <a:spcPct val="40000"/>
              </a:spcBef>
              <a:spcAft>
                <a:spcPct val="0"/>
              </a:spcAft>
              <a:buClrTx/>
              <a:buSzTx/>
              <a:buFontTx/>
              <a:buNone/>
              <a:tabLst/>
              <a:defRPr sz="2585"/>
            </a:lvl1pPr>
            <a:lvl2pPr marL="1466" marR="0" indent="0" algn="l" defTabSz="844083" rtl="0" eaLnBrk="1" fontAlgn="base" latinLnBrk="0" hangingPunct="1">
              <a:lnSpc>
                <a:spcPct val="100000"/>
              </a:lnSpc>
              <a:spcBef>
                <a:spcPct val="40000"/>
              </a:spcBef>
              <a:spcAft>
                <a:spcPct val="0"/>
              </a:spcAft>
              <a:buClrTx/>
              <a:buSzTx/>
              <a:buFontTx/>
              <a:buNone/>
              <a:tabLst/>
              <a:defRPr sz="2215"/>
            </a:lvl2pPr>
            <a:lvl3pPr marL="165593" marR="0"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sz="1846"/>
            </a:lvl3pPr>
            <a:lvl4pPr marL="331185" marR="0"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sz="1662"/>
            </a:lvl4pPr>
            <a:lvl5pPr marL="498243"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sz="1662"/>
            </a:lvl5pPr>
            <a:lvl6pPr marL="67849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662"/>
            </a:lvl6pPr>
            <a:lvl7pPr marL="833825"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sz="1662"/>
            </a:lvl7pPr>
            <a:lvl8pPr marL="1000883"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662"/>
            </a:lvl8pPr>
            <a:lvl9pPr marL="116794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662"/>
            </a:lvl9pPr>
          </a:lstStyle>
          <a:p>
            <a:pPr marL="0" marR="0" lvl="0" indent="0" algn="l" defTabSz="844083" rtl="0" eaLnBrk="1" fontAlgn="base" latinLnBrk="0" hangingPunct="1">
              <a:lnSpc>
                <a:spcPct val="100000"/>
              </a:lnSpc>
              <a:spcBef>
                <a:spcPct val="40000"/>
              </a:spcBef>
              <a:spcAft>
                <a:spcPct val="0"/>
              </a:spcAft>
              <a:buClrTx/>
              <a:buSzTx/>
              <a:buFontTx/>
              <a:buNone/>
              <a:tabLst/>
              <a:defRPr/>
            </a:pPr>
            <a:r>
              <a:rPr kumimoji="0" lang="en-US" sz="1292" b="1" i="0" u="none" strike="noStrike" kern="0" cap="none" spc="0" normalizeH="0" baseline="0" noProof="0" dirty="0" smtClean="0">
                <a:ln>
                  <a:noFill/>
                </a:ln>
                <a:solidFill>
                  <a:srgbClr val="0C2D83"/>
                </a:solidFill>
                <a:effectLst/>
                <a:uLnTx/>
                <a:uFillTx/>
                <a:latin typeface="+mn-lt"/>
                <a:ea typeface="+mn-ea"/>
                <a:cs typeface="+mn-cs"/>
              </a:rPr>
              <a:t>Click to edit Master text styles</a:t>
            </a:r>
          </a:p>
          <a:p>
            <a:pPr marL="1466" marR="0" lvl="1" indent="0" algn="l" defTabSz="844083" rtl="0" eaLnBrk="1" fontAlgn="base" latinLnBrk="0" hangingPunct="1">
              <a:lnSpc>
                <a:spcPct val="100000"/>
              </a:lnSpc>
              <a:spcBef>
                <a:spcPct val="40000"/>
              </a:spcBef>
              <a:spcAft>
                <a:spcPct val="0"/>
              </a:spcAft>
              <a:buClrTx/>
              <a:buSzTx/>
              <a:buFontTx/>
              <a:buNone/>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Second level</a:t>
            </a:r>
          </a:p>
          <a:p>
            <a:pPr marL="165593" marR="0" lvl="2"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Third level</a:t>
            </a:r>
          </a:p>
          <a:p>
            <a:pPr marL="331185" marR="0" lvl="3"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Fourth level</a:t>
            </a:r>
          </a:p>
          <a:p>
            <a:pPr marL="498243" marR="0" lvl="4"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Fifth level</a:t>
            </a:r>
          </a:p>
          <a:p>
            <a:pPr marL="678491" marR="0" lvl="5"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Sixth level</a:t>
            </a:r>
          </a:p>
          <a:p>
            <a:pPr marL="833825" marR="0" lvl="6"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Seventh level</a:t>
            </a:r>
          </a:p>
          <a:p>
            <a:pPr marL="1000883" marR="0" lvl="7"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Eighth level</a:t>
            </a:r>
          </a:p>
          <a:p>
            <a:pPr marL="1167941" marR="0" lvl="8"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Ninth level</a:t>
            </a:r>
          </a:p>
        </p:txBody>
      </p:sp>
      <p:sp>
        <p:nvSpPr>
          <p:cNvPr id="4" name="Content Placeholder 3"/>
          <p:cNvSpPr>
            <a:spLocks noGrp="1"/>
          </p:cNvSpPr>
          <p:nvPr>
            <p:ph sz="half" idx="2"/>
          </p:nvPr>
        </p:nvSpPr>
        <p:spPr>
          <a:xfrm>
            <a:off x="5027614" y="1296988"/>
            <a:ext cx="4551362" cy="4811712"/>
          </a:xfrm>
        </p:spPr>
        <p:txBody>
          <a:bodyPr/>
          <a:lstStyle>
            <a:lvl1pPr marL="0" marR="0" indent="0" algn="l" defTabSz="844083" rtl="0" eaLnBrk="1" fontAlgn="base" latinLnBrk="0" hangingPunct="1">
              <a:lnSpc>
                <a:spcPct val="100000"/>
              </a:lnSpc>
              <a:spcBef>
                <a:spcPct val="40000"/>
              </a:spcBef>
              <a:spcAft>
                <a:spcPct val="0"/>
              </a:spcAft>
              <a:buClrTx/>
              <a:buSzTx/>
              <a:buFontTx/>
              <a:buNone/>
              <a:tabLst/>
              <a:defRPr sz="2585"/>
            </a:lvl1pPr>
            <a:lvl2pPr marL="1466" marR="0" indent="0" algn="l" defTabSz="844083" rtl="0" eaLnBrk="1" fontAlgn="base" latinLnBrk="0" hangingPunct="1">
              <a:lnSpc>
                <a:spcPct val="100000"/>
              </a:lnSpc>
              <a:spcBef>
                <a:spcPct val="40000"/>
              </a:spcBef>
              <a:spcAft>
                <a:spcPct val="0"/>
              </a:spcAft>
              <a:buClrTx/>
              <a:buSzTx/>
              <a:buFontTx/>
              <a:buNone/>
              <a:tabLst/>
              <a:defRPr sz="2215"/>
            </a:lvl2pPr>
            <a:lvl3pPr marL="165593" marR="0"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sz="1846"/>
            </a:lvl3pPr>
            <a:lvl4pPr marL="331185" marR="0"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sz="1662"/>
            </a:lvl4pPr>
            <a:lvl5pPr marL="498243"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sz="1662"/>
            </a:lvl5pPr>
            <a:lvl6pPr marL="67849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662"/>
            </a:lvl6pPr>
            <a:lvl7pPr marL="833825"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sz="1662"/>
            </a:lvl7pPr>
            <a:lvl8pPr marL="1000883"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662"/>
            </a:lvl8pPr>
            <a:lvl9pPr marL="116794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662"/>
            </a:lvl9pPr>
          </a:lstStyle>
          <a:p>
            <a:pPr marL="0" marR="0" lvl="0" indent="0" algn="l" defTabSz="844083" rtl="0" eaLnBrk="1" fontAlgn="base" latinLnBrk="0" hangingPunct="1">
              <a:lnSpc>
                <a:spcPct val="100000"/>
              </a:lnSpc>
              <a:spcBef>
                <a:spcPct val="40000"/>
              </a:spcBef>
              <a:spcAft>
                <a:spcPct val="0"/>
              </a:spcAft>
              <a:buClrTx/>
              <a:buSzTx/>
              <a:buFontTx/>
              <a:buNone/>
              <a:tabLst/>
              <a:defRPr/>
            </a:pPr>
            <a:r>
              <a:rPr kumimoji="0" lang="en-US" sz="1292" b="1" i="0" u="none" strike="noStrike" kern="0" cap="none" spc="0" normalizeH="0" baseline="0" noProof="0" dirty="0" smtClean="0">
                <a:ln>
                  <a:noFill/>
                </a:ln>
                <a:solidFill>
                  <a:srgbClr val="0C2D83"/>
                </a:solidFill>
                <a:effectLst/>
                <a:uLnTx/>
                <a:uFillTx/>
                <a:latin typeface="+mn-lt"/>
                <a:ea typeface="+mn-ea"/>
                <a:cs typeface="+mn-cs"/>
              </a:rPr>
              <a:t>Click to edit Master text styles</a:t>
            </a:r>
          </a:p>
          <a:p>
            <a:pPr marL="1466" marR="0" lvl="1" indent="0" algn="l" defTabSz="844083" rtl="0" eaLnBrk="1" fontAlgn="base" latinLnBrk="0" hangingPunct="1">
              <a:lnSpc>
                <a:spcPct val="100000"/>
              </a:lnSpc>
              <a:spcBef>
                <a:spcPct val="40000"/>
              </a:spcBef>
              <a:spcAft>
                <a:spcPct val="0"/>
              </a:spcAft>
              <a:buClrTx/>
              <a:buSzTx/>
              <a:buFontTx/>
              <a:buNone/>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Second level</a:t>
            </a:r>
          </a:p>
          <a:p>
            <a:pPr marL="165593" marR="0" lvl="2"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Third level</a:t>
            </a:r>
          </a:p>
          <a:p>
            <a:pPr marL="331185" marR="0" lvl="3"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Fourth level</a:t>
            </a:r>
          </a:p>
          <a:p>
            <a:pPr marL="498243" marR="0" lvl="4"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Fifth level</a:t>
            </a:r>
          </a:p>
          <a:p>
            <a:pPr marL="678491" marR="0" lvl="5"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Sixth level</a:t>
            </a:r>
          </a:p>
          <a:p>
            <a:pPr marL="833825" marR="0" lvl="6"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Seventh level</a:t>
            </a:r>
          </a:p>
          <a:p>
            <a:pPr marL="1000883" marR="0" lvl="7"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Eighth level</a:t>
            </a:r>
          </a:p>
          <a:p>
            <a:pPr marL="1167941" marR="0" lvl="8"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Ninth level</a:t>
            </a:r>
          </a:p>
        </p:txBody>
      </p:sp>
    </p:spTree>
    <p:extLst>
      <p:ext uri="{BB962C8B-B14F-4D97-AF65-F5344CB8AC3E}">
        <p14:creationId xmlns:p14="http://schemas.microsoft.com/office/powerpoint/2010/main" val="162194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3851" y="115888"/>
            <a:ext cx="8139113" cy="79216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1" y="1296988"/>
            <a:ext cx="4551363" cy="4811712"/>
          </a:xfrm>
        </p:spPr>
        <p:txBody>
          <a:bodyPr/>
          <a:lstStyle>
            <a:lvl1pPr marL="0" marR="0" indent="0" algn="l" defTabSz="844083" rtl="0" eaLnBrk="1" fontAlgn="base" latinLnBrk="0" hangingPunct="1">
              <a:lnSpc>
                <a:spcPct val="100000"/>
              </a:lnSpc>
              <a:spcBef>
                <a:spcPct val="40000"/>
              </a:spcBef>
              <a:spcAft>
                <a:spcPct val="0"/>
              </a:spcAft>
              <a:buClrTx/>
              <a:buSzTx/>
              <a:buFontTx/>
              <a:buNone/>
              <a:tabLst/>
              <a:defRPr/>
            </a:lvl1pPr>
            <a:lvl2pPr marL="1466" marR="0" indent="0" algn="l" defTabSz="844083" rtl="0" eaLnBrk="1" fontAlgn="base" latinLnBrk="0" hangingPunct="1">
              <a:lnSpc>
                <a:spcPct val="100000"/>
              </a:lnSpc>
              <a:spcBef>
                <a:spcPct val="40000"/>
              </a:spcBef>
              <a:spcAft>
                <a:spcPct val="0"/>
              </a:spcAft>
              <a:buClrTx/>
              <a:buSzTx/>
              <a:buFontTx/>
              <a:buNone/>
              <a:tabLst/>
              <a:defRPr/>
            </a:lvl2pPr>
            <a:lvl3pPr marL="165593" marR="0"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lvl3pPr>
            <a:lvl4pPr marL="331185" marR="0"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lvl4pPr>
            <a:lvl5pPr marL="498243"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lvl5pPr>
            <a:lvl6pPr marL="67849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6pPr>
            <a:lvl7pPr marL="833825"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lvl7pPr>
            <a:lvl8pPr marL="1000883"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8pPr>
            <a:lvl9pPr marL="116794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9pPr>
          </a:lstStyle>
          <a:p>
            <a:pPr marL="0" marR="0" lvl="0" indent="0" algn="l" defTabSz="844083" rtl="0" eaLnBrk="1" fontAlgn="base" latinLnBrk="0" hangingPunct="1">
              <a:lnSpc>
                <a:spcPct val="100000"/>
              </a:lnSpc>
              <a:spcBef>
                <a:spcPct val="40000"/>
              </a:spcBef>
              <a:spcAft>
                <a:spcPct val="0"/>
              </a:spcAft>
              <a:buClrTx/>
              <a:buSzTx/>
              <a:buFontTx/>
              <a:buNone/>
              <a:tabLst/>
              <a:defRPr/>
            </a:pPr>
            <a:r>
              <a:rPr kumimoji="0" lang="en-US" sz="1292" b="1" i="0" u="none" strike="noStrike" kern="0" cap="none" spc="0" normalizeH="0" baseline="0" noProof="0" dirty="0" smtClean="0">
                <a:ln>
                  <a:noFill/>
                </a:ln>
                <a:solidFill>
                  <a:srgbClr val="0C2D83"/>
                </a:solidFill>
                <a:effectLst/>
                <a:uLnTx/>
                <a:uFillTx/>
                <a:latin typeface="+mn-lt"/>
                <a:ea typeface="+mn-ea"/>
                <a:cs typeface="+mn-cs"/>
              </a:rPr>
              <a:t>Click to edit Master text styles</a:t>
            </a:r>
          </a:p>
          <a:p>
            <a:pPr marL="1466" marR="0" lvl="1" indent="0" algn="l" defTabSz="844083" rtl="0" eaLnBrk="1" fontAlgn="base" latinLnBrk="0" hangingPunct="1">
              <a:lnSpc>
                <a:spcPct val="100000"/>
              </a:lnSpc>
              <a:spcBef>
                <a:spcPct val="40000"/>
              </a:spcBef>
              <a:spcAft>
                <a:spcPct val="0"/>
              </a:spcAft>
              <a:buClrTx/>
              <a:buSzTx/>
              <a:buFontTx/>
              <a:buNone/>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Second level</a:t>
            </a:r>
          </a:p>
          <a:p>
            <a:pPr marL="165593" marR="0" lvl="2"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Third level</a:t>
            </a:r>
          </a:p>
          <a:p>
            <a:pPr marL="331185" marR="0" lvl="3"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Fourth level</a:t>
            </a:r>
          </a:p>
          <a:p>
            <a:pPr marL="498243" marR="0" lvl="4"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Fifth level</a:t>
            </a:r>
          </a:p>
          <a:p>
            <a:pPr marL="678491" marR="0" lvl="5"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Sixth level</a:t>
            </a:r>
          </a:p>
          <a:p>
            <a:pPr marL="833825" marR="0" lvl="6"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Seventh level</a:t>
            </a:r>
          </a:p>
          <a:p>
            <a:pPr marL="1000883" marR="0" lvl="7"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Eighth level</a:t>
            </a:r>
          </a:p>
          <a:p>
            <a:pPr marL="1167941" marR="0" lvl="8"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Ninth level</a:t>
            </a:r>
          </a:p>
        </p:txBody>
      </p:sp>
      <p:sp>
        <p:nvSpPr>
          <p:cNvPr id="4" name="Text Placeholder 3"/>
          <p:cNvSpPr>
            <a:spLocks noGrp="1"/>
          </p:cNvSpPr>
          <p:nvPr>
            <p:ph type="body" sz="half" idx="2"/>
          </p:nvPr>
        </p:nvSpPr>
        <p:spPr>
          <a:xfrm>
            <a:off x="5027614" y="1296988"/>
            <a:ext cx="4551362" cy="4811712"/>
          </a:xfrm>
        </p:spPr>
        <p:txBody>
          <a:bodyPr/>
          <a:lstStyle>
            <a:lvl1pPr marL="0" marR="0" indent="0" algn="l" defTabSz="844083" rtl="0" eaLnBrk="1" fontAlgn="base" latinLnBrk="0" hangingPunct="1">
              <a:lnSpc>
                <a:spcPct val="100000"/>
              </a:lnSpc>
              <a:spcBef>
                <a:spcPct val="40000"/>
              </a:spcBef>
              <a:spcAft>
                <a:spcPct val="0"/>
              </a:spcAft>
              <a:buClrTx/>
              <a:buSzTx/>
              <a:buFontTx/>
              <a:buNone/>
              <a:tabLst/>
              <a:defRPr/>
            </a:lvl1pPr>
            <a:lvl2pPr marL="1466" marR="0" indent="0" algn="l" defTabSz="844083" rtl="0" eaLnBrk="1" fontAlgn="base" latinLnBrk="0" hangingPunct="1">
              <a:lnSpc>
                <a:spcPct val="100000"/>
              </a:lnSpc>
              <a:spcBef>
                <a:spcPct val="40000"/>
              </a:spcBef>
              <a:spcAft>
                <a:spcPct val="0"/>
              </a:spcAft>
              <a:buClrTx/>
              <a:buSzTx/>
              <a:buFontTx/>
              <a:buNone/>
              <a:tabLst/>
              <a:defRPr/>
            </a:lvl2pPr>
            <a:lvl3pPr marL="165593" marR="0"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lvl3pPr>
            <a:lvl4pPr marL="331185" marR="0"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lvl4pPr>
            <a:lvl5pPr marL="498243"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lvl5pPr>
            <a:lvl6pPr marL="67849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6pPr>
            <a:lvl7pPr marL="833825"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lvl7pPr>
            <a:lvl8pPr marL="1000883"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8pPr>
            <a:lvl9pPr marL="116794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lvl9pPr>
          </a:lstStyle>
          <a:p>
            <a:pPr marL="0" marR="0" lvl="0" indent="0" algn="l" defTabSz="844083" rtl="0" eaLnBrk="1" fontAlgn="base" latinLnBrk="0" hangingPunct="1">
              <a:lnSpc>
                <a:spcPct val="100000"/>
              </a:lnSpc>
              <a:spcBef>
                <a:spcPct val="40000"/>
              </a:spcBef>
              <a:spcAft>
                <a:spcPct val="0"/>
              </a:spcAft>
              <a:buClrTx/>
              <a:buSzTx/>
              <a:buFontTx/>
              <a:buNone/>
              <a:tabLst/>
              <a:defRPr/>
            </a:pPr>
            <a:r>
              <a:rPr kumimoji="0" lang="en-US" sz="1292" b="1" i="0" u="none" strike="noStrike" kern="0" cap="none" spc="0" normalizeH="0" baseline="0" noProof="0" dirty="0" smtClean="0">
                <a:ln>
                  <a:noFill/>
                </a:ln>
                <a:solidFill>
                  <a:srgbClr val="0C2D83"/>
                </a:solidFill>
                <a:effectLst/>
                <a:uLnTx/>
                <a:uFillTx/>
                <a:latin typeface="+mn-lt"/>
                <a:ea typeface="+mn-ea"/>
                <a:cs typeface="+mn-cs"/>
              </a:rPr>
              <a:t>Click to edit Master text styles</a:t>
            </a:r>
          </a:p>
          <a:p>
            <a:pPr marL="1466" marR="0" lvl="1" indent="0" algn="l" defTabSz="844083" rtl="0" eaLnBrk="1" fontAlgn="base" latinLnBrk="0" hangingPunct="1">
              <a:lnSpc>
                <a:spcPct val="100000"/>
              </a:lnSpc>
              <a:spcBef>
                <a:spcPct val="40000"/>
              </a:spcBef>
              <a:spcAft>
                <a:spcPct val="0"/>
              </a:spcAft>
              <a:buClrTx/>
              <a:buSzTx/>
              <a:buFontTx/>
              <a:buNone/>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Second level</a:t>
            </a:r>
          </a:p>
          <a:p>
            <a:pPr marL="165593" marR="0" lvl="2"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Third level</a:t>
            </a:r>
          </a:p>
          <a:p>
            <a:pPr marL="331185" marR="0" lvl="3"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Fourth level</a:t>
            </a:r>
          </a:p>
          <a:p>
            <a:pPr marL="498243" marR="0" lvl="4"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Fifth level</a:t>
            </a:r>
          </a:p>
          <a:p>
            <a:pPr marL="678491" marR="0" lvl="5"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Sixth level</a:t>
            </a:r>
          </a:p>
          <a:p>
            <a:pPr marL="833825" marR="0" lvl="6"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Seventh level</a:t>
            </a:r>
          </a:p>
          <a:p>
            <a:pPr marL="1000883" marR="0" lvl="7"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Eighth level</a:t>
            </a:r>
          </a:p>
          <a:p>
            <a:pPr marL="1167941" marR="0" lvl="8"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Ninth level</a:t>
            </a:r>
          </a:p>
        </p:txBody>
      </p:sp>
    </p:spTree>
    <p:extLst>
      <p:ext uri="{BB962C8B-B14F-4D97-AF65-F5344CB8AC3E}">
        <p14:creationId xmlns:p14="http://schemas.microsoft.com/office/powerpoint/2010/main" val="2765484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9886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034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PMG Cover">
    <p:spTree>
      <p:nvGrpSpPr>
        <p:cNvPr id="1" name=""/>
        <p:cNvGrpSpPr/>
        <p:nvPr/>
      </p:nvGrpSpPr>
      <p:grpSpPr>
        <a:xfrm>
          <a:off x="0" y="0"/>
          <a:ext cx="0" cy="0"/>
          <a:chOff x="0" y="0"/>
          <a:chExt cx="0" cy="0"/>
        </a:xfrm>
      </p:grpSpPr>
      <p:pic>
        <p:nvPicPr>
          <p:cNvPr id="3" name="Picture 10" descr="Cover 2-5_A4"/>
          <p:cNvPicPr>
            <a:picLocks noChangeAspect="1" noChangeArrowheads="1"/>
          </p:cNvPicPr>
          <p:nvPr userDrawn="1"/>
        </p:nvPicPr>
        <p:blipFill>
          <a:blip r:embed="rId2" cstate="print"/>
          <a:srcRect/>
          <a:stretch>
            <a:fillRect/>
          </a:stretch>
        </p:blipFill>
        <p:spPr bwMode="auto">
          <a:xfrm>
            <a:off x="1" y="2"/>
            <a:ext cx="9918700" cy="6854825"/>
          </a:xfrm>
          <a:prstGeom prst="rect">
            <a:avLst/>
          </a:prstGeom>
          <a:noFill/>
        </p:spPr>
      </p:pic>
      <p:pic>
        <p:nvPicPr>
          <p:cNvPr id="4" name="Picture 11" descr="KPMG_white logo_cover 1_2_3"/>
          <p:cNvPicPr>
            <a:picLocks noChangeAspect="1" noChangeArrowheads="1"/>
          </p:cNvPicPr>
          <p:nvPr userDrawn="1"/>
        </p:nvPicPr>
        <p:blipFill>
          <a:blip r:embed="rId3" cstate="print"/>
          <a:srcRect/>
          <a:stretch>
            <a:fillRect/>
          </a:stretch>
        </p:blipFill>
        <p:spPr bwMode="auto">
          <a:xfrm>
            <a:off x="323851" y="434977"/>
            <a:ext cx="2159000" cy="739775"/>
          </a:xfrm>
          <a:prstGeom prst="rect">
            <a:avLst/>
          </a:prstGeom>
          <a:noFill/>
        </p:spPr>
      </p:pic>
      <p:sp>
        <p:nvSpPr>
          <p:cNvPr id="5" name="Title 4"/>
          <p:cNvSpPr>
            <a:spLocks noGrp="1"/>
          </p:cNvSpPr>
          <p:nvPr>
            <p:ph type="title"/>
          </p:nvPr>
        </p:nvSpPr>
        <p:spPr>
          <a:xfrm>
            <a:off x="5040000" y="2520000"/>
            <a:ext cx="4680000" cy="2160000"/>
          </a:xfrm>
          <a:noFill/>
          <a:ln w="9525">
            <a:noFill/>
            <a:miter lim="800000"/>
            <a:headEnd/>
            <a:tailEnd/>
          </a:ln>
        </p:spPr>
        <p:txBody>
          <a:bodyPr vert="horz" wrap="square" lIns="0" tIns="0" rIns="0" bIns="0" numCol="1" anchor="t" anchorCtr="0" compatLnSpc="1">
            <a:prstTxWarp prst="textNoShape">
              <a:avLst/>
            </a:prstTxWarp>
          </a:bodyPr>
          <a:lstStyle>
            <a:lvl1pPr>
              <a:defRPr lang="en-GB" sz="2769" b="1" dirty="0" smtClean="0">
                <a:solidFill>
                  <a:schemeClr val="bg1"/>
                </a:solidFill>
                <a:latin typeface="+mj-lt"/>
                <a:ea typeface="+mj-ea"/>
                <a:cs typeface="+mj-cs"/>
              </a:defRPr>
            </a:lvl1pPr>
          </a:lstStyle>
          <a:p>
            <a:pPr lvl="0" algn="r" rtl="0" eaLnBrk="1" fontAlgn="base" hangingPunct="1">
              <a:spcBef>
                <a:spcPct val="40000"/>
              </a:spcBef>
              <a:spcAft>
                <a:spcPct val="0"/>
              </a:spcAft>
            </a:pPr>
            <a:r>
              <a:rPr lang="en-US" smtClean="0"/>
              <a:t>Click to edit Master title style</a:t>
            </a:r>
            <a:endParaRPr lang="en-GB"/>
          </a:p>
        </p:txBody>
      </p:sp>
      <p:sp>
        <p:nvSpPr>
          <p:cNvPr id="7" name="Text Placeholder 6"/>
          <p:cNvSpPr>
            <a:spLocks noGrp="1"/>
          </p:cNvSpPr>
          <p:nvPr>
            <p:ph type="body" sz="quarter" idx="10"/>
          </p:nvPr>
        </p:nvSpPr>
        <p:spPr bwMode="gray">
          <a:xfrm>
            <a:off x="5040000" y="5040000"/>
            <a:ext cx="4680000" cy="1440000"/>
          </a:xfrm>
          <a:noFill/>
          <a:ln w="9525">
            <a:noFill/>
            <a:miter lim="800000"/>
            <a:headEnd/>
            <a:tailEnd/>
          </a:ln>
        </p:spPr>
        <p:txBody>
          <a:bodyPr vert="horz" wrap="square" lIns="0" tIns="0" rIns="0" bIns="0" numCol="1" anchor="t" anchorCtr="0" compatLnSpc="1">
            <a:prstTxWarp prst="textNoShape">
              <a:avLst/>
            </a:prstTxWarp>
          </a:bodyPr>
          <a:lstStyle>
            <a:lvl1pPr>
              <a:defRPr lang="en-US" sz="1108" b="0" dirty="0" smtClean="0">
                <a:solidFill>
                  <a:schemeClr val="bg1"/>
                </a:solidFill>
                <a:latin typeface="+mn-lt"/>
                <a:ea typeface="+mn-ea"/>
                <a:cs typeface="+mn-cs"/>
              </a:defRPr>
            </a:lvl1pPr>
          </a:lstStyle>
          <a:p>
            <a:pPr lvl="0" algn="r" rtl="0" eaLnBrk="1" fontAlgn="base" hangingPunct="1">
              <a:spcBef>
                <a:spcPct val="40000"/>
              </a:spcBef>
              <a:spcAft>
                <a:spcPct val="0"/>
              </a:spcAft>
            </a:pPr>
            <a:r>
              <a:rPr lang="en-US" dirty="0" smtClean="0"/>
              <a:t>Click to edit Master text styles</a:t>
            </a:r>
          </a:p>
        </p:txBody>
      </p:sp>
    </p:spTree>
    <p:extLst>
      <p:ext uri="{BB962C8B-B14F-4D97-AF65-F5344CB8AC3E}">
        <p14:creationId xmlns:p14="http://schemas.microsoft.com/office/powerpoint/2010/main" val="177355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pic>
        <p:nvPicPr>
          <p:cNvPr id="2" name="Picture 5" descr="PowerPoint-Graphics-6_A4"/>
          <p:cNvPicPr>
            <a:picLocks noChangeAspect="1" noChangeArrowheads="1"/>
          </p:cNvPicPr>
          <p:nvPr userDrawn="1"/>
        </p:nvPicPr>
        <p:blipFill>
          <a:blip r:embed="rId2" cstate="print"/>
          <a:srcRect/>
          <a:stretch>
            <a:fillRect/>
          </a:stretch>
        </p:blipFill>
        <p:spPr bwMode="auto">
          <a:xfrm>
            <a:off x="-6349" y="-6350"/>
            <a:ext cx="6751638" cy="6873875"/>
          </a:xfrm>
          <a:prstGeom prst="rect">
            <a:avLst/>
          </a:prstGeom>
          <a:noFill/>
        </p:spPr>
      </p:pic>
      <p:sp>
        <p:nvSpPr>
          <p:cNvPr id="3" name="Title 2"/>
          <p:cNvSpPr>
            <a:spLocks noGrp="1"/>
          </p:cNvSpPr>
          <p:nvPr>
            <p:ph type="title"/>
          </p:nvPr>
        </p:nvSpPr>
        <p:spPr>
          <a:xfrm>
            <a:off x="323850" y="1440000"/>
            <a:ext cx="5256000" cy="2160000"/>
          </a:xfrm>
          <a:noFill/>
          <a:ln w="9525">
            <a:noFill/>
            <a:miter lim="800000"/>
            <a:headEnd/>
            <a:tailEnd/>
          </a:ln>
        </p:spPr>
        <p:txBody>
          <a:bodyPr vert="horz" wrap="square" lIns="0" tIns="0" rIns="0" bIns="0" numCol="1" anchor="t" anchorCtr="0" compatLnSpc="1">
            <a:prstTxWarp prst="textNoShape">
              <a:avLst/>
            </a:prstTxWarp>
          </a:bodyPr>
          <a:lstStyle>
            <a:lvl1pPr>
              <a:defRPr lang="en-GB" sz="2769" b="1" dirty="0" smtClean="0">
                <a:solidFill>
                  <a:schemeClr val="bg1"/>
                </a:solidFill>
                <a:latin typeface="+mj-lt"/>
                <a:ea typeface="+mj-ea"/>
                <a:cs typeface="+mj-cs"/>
              </a:defRPr>
            </a:lvl1pPr>
          </a:lstStyle>
          <a:p>
            <a:pPr lvl="0" algn="l" rtl="0" eaLnBrk="1" fontAlgn="base" hangingPunct="1">
              <a:spcBef>
                <a:spcPct val="40000"/>
              </a:spcBef>
              <a:spcAft>
                <a:spcPct val="0"/>
              </a:spcAft>
            </a:pPr>
            <a:r>
              <a:rPr lang="en-US" smtClean="0"/>
              <a:t>Click to edit Master title style</a:t>
            </a:r>
            <a:endParaRPr lang="en-GB"/>
          </a:p>
        </p:txBody>
      </p:sp>
      <p:sp>
        <p:nvSpPr>
          <p:cNvPr id="5" name="Text Placeholder 4"/>
          <p:cNvSpPr>
            <a:spLocks noGrp="1"/>
          </p:cNvSpPr>
          <p:nvPr>
            <p:ph type="body" sz="quarter" idx="10"/>
          </p:nvPr>
        </p:nvSpPr>
        <p:spPr bwMode="gray">
          <a:xfrm>
            <a:off x="324001" y="3816000"/>
            <a:ext cx="4896000" cy="1080000"/>
          </a:xfrm>
          <a:noFill/>
          <a:ln w="9525">
            <a:noFill/>
            <a:miter lim="800000"/>
            <a:headEnd/>
            <a:tailEnd/>
          </a:ln>
        </p:spPr>
        <p:txBody>
          <a:bodyPr vert="horz" wrap="square" lIns="0" tIns="0" rIns="0" bIns="0" numCol="1" anchor="t" anchorCtr="0" compatLnSpc="1">
            <a:prstTxWarp prst="textNoShape">
              <a:avLst/>
            </a:prstTxWarp>
          </a:bodyPr>
          <a:lstStyle>
            <a:lvl1pPr>
              <a:defRPr lang="en-US" sz="1108" b="0" dirty="0" smtClean="0">
                <a:solidFill>
                  <a:schemeClr val="bg1"/>
                </a:solidFill>
                <a:latin typeface="+mn-lt"/>
                <a:ea typeface="+mn-ea"/>
                <a:cs typeface="+mn-cs"/>
              </a:defRPr>
            </a:lvl1pPr>
          </a:lstStyle>
          <a:p>
            <a:pPr lvl="0" algn="l" rtl="0" eaLnBrk="1" fontAlgn="base" hangingPunct="1">
              <a:spcBef>
                <a:spcPct val="40000"/>
              </a:spcBef>
              <a:spcAft>
                <a:spcPct val="0"/>
              </a:spcAft>
            </a:pPr>
            <a:r>
              <a:rPr lang="en-US" dirty="0" smtClean="0"/>
              <a:t>Click to edit Master text styles</a:t>
            </a:r>
          </a:p>
        </p:txBody>
      </p:sp>
    </p:spTree>
    <p:extLst>
      <p:ext uri="{BB962C8B-B14F-4D97-AF65-F5344CB8AC3E}">
        <p14:creationId xmlns:p14="http://schemas.microsoft.com/office/powerpoint/2010/main" val="324937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PMG Image">
    <p:spTree>
      <p:nvGrpSpPr>
        <p:cNvPr id="1" name=""/>
        <p:cNvGrpSpPr/>
        <p:nvPr/>
      </p:nvGrpSpPr>
      <p:grpSpPr>
        <a:xfrm>
          <a:off x="0" y="0"/>
          <a:ext cx="0" cy="0"/>
          <a:chOff x="0" y="0"/>
          <a:chExt cx="0" cy="0"/>
        </a:xfrm>
      </p:grpSpPr>
      <p:pic>
        <p:nvPicPr>
          <p:cNvPr id="3" name="Picture 9" descr="Pizza-slide_TODAY"/>
          <p:cNvPicPr>
            <a:picLocks noChangeAspect="1" noChangeArrowheads="1"/>
          </p:cNvPicPr>
          <p:nvPr userDrawn="1"/>
        </p:nvPicPr>
        <p:blipFill>
          <a:blip r:embed="rId2" cstate="print"/>
          <a:srcRect/>
          <a:stretch>
            <a:fillRect/>
          </a:stretch>
        </p:blipFill>
        <p:spPr bwMode="auto">
          <a:xfrm>
            <a:off x="0" y="2"/>
            <a:ext cx="9901238" cy="6856413"/>
          </a:xfrm>
          <a:prstGeom prst="rect">
            <a:avLst/>
          </a:prstGeom>
          <a:noFill/>
        </p:spPr>
      </p:pic>
      <p:pic>
        <p:nvPicPr>
          <p:cNvPr id="4" name="Picture 6" descr="AnglePanel"/>
          <p:cNvPicPr>
            <a:picLocks noChangeAspect="1" noChangeArrowheads="1"/>
          </p:cNvPicPr>
          <p:nvPr userDrawn="1"/>
        </p:nvPicPr>
        <p:blipFill>
          <a:blip r:embed="rId3" cstate="print"/>
          <a:srcRect/>
          <a:stretch>
            <a:fillRect/>
          </a:stretch>
        </p:blipFill>
        <p:spPr bwMode="auto">
          <a:xfrm>
            <a:off x="-3174" y="4581527"/>
            <a:ext cx="4919663" cy="2278063"/>
          </a:xfrm>
          <a:prstGeom prst="rect">
            <a:avLst/>
          </a:prstGeom>
          <a:noFill/>
        </p:spPr>
      </p:pic>
      <p:sp>
        <p:nvSpPr>
          <p:cNvPr id="5" name="Title 4"/>
          <p:cNvSpPr>
            <a:spLocks noGrp="1"/>
          </p:cNvSpPr>
          <p:nvPr>
            <p:ph type="title"/>
          </p:nvPr>
        </p:nvSpPr>
        <p:spPr>
          <a:xfrm>
            <a:off x="323850" y="4942800"/>
            <a:ext cx="3960000" cy="1584000"/>
          </a:xfrm>
          <a:noFill/>
          <a:ln w="9525">
            <a:noFill/>
            <a:miter lim="800000"/>
            <a:headEnd/>
            <a:tailEnd/>
          </a:ln>
        </p:spPr>
        <p:txBody>
          <a:bodyPr vert="horz" wrap="square" lIns="0" tIns="0" rIns="0" bIns="0" numCol="1" anchor="t" anchorCtr="0" compatLnSpc="1">
            <a:prstTxWarp prst="textNoShape">
              <a:avLst/>
            </a:prstTxWarp>
          </a:bodyPr>
          <a:lstStyle>
            <a:lvl1pPr>
              <a:defRPr lang="en-GB" sz="2769" b="1" dirty="0" smtClean="0">
                <a:solidFill>
                  <a:schemeClr val="tx2"/>
                </a:solidFill>
                <a:latin typeface="+mj-lt"/>
                <a:ea typeface="+mj-ea"/>
                <a:cs typeface="+mj-cs"/>
              </a:defRPr>
            </a:lvl1pPr>
          </a:lstStyle>
          <a:p>
            <a:pPr lvl="0" algn="l" rtl="0" eaLnBrk="1" fontAlgn="base" hangingPunct="1">
              <a:spcBef>
                <a:spcPct val="40000"/>
              </a:spcBef>
              <a:spcAft>
                <a:spcPct val="0"/>
              </a:spcAft>
            </a:pPr>
            <a:r>
              <a:rPr lang="en-US" dirty="0" smtClean="0"/>
              <a:t>Click to edit Master title style</a:t>
            </a:r>
            <a:endParaRPr lang="en-GB" dirty="0"/>
          </a:p>
        </p:txBody>
      </p:sp>
    </p:spTree>
    <p:extLst>
      <p:ext uri="{BB962C8B-B14F-4D97-AF65-F5344CB8AC3E}">
        <p14:creationId xmlns:p14="http://schemas.microsoft.com/office/powerpoint/2010/main" val="956802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4943" name="Picture 15" descr="Banner-4_A4"/>
          <p:cNvPicPr>
            <a:picLocks noChangeAspect="1" noChangeArrowheads="1"/>
          </p:cNvPicPr>
          <p:nvPr/>
        </p:nvPicPr>
        <p:blipFill>
          <a:blip r:embed="rId20" cstate="print"/>
          <a:srcRect/>
          <a:stretch>
            <a:fillRect/>
          </a:stretch>
        </p:blipFill>
        <p:spPr bwMode="auto">
          <a:xfrm>
            <a:off x="0" y="0"/>
            <a:ext cx="9901238" cy="1027113"/>
          </a:xfrm>
          <a:prstGeom prst="rect">
            <a:avLst/>
          </a:prstGeom>
          <a:noFill/>
        </p:spPr>
      </p:pic>
      <p:sp>
        <p:nvSpPr>
          <p:cNvPr id="8" name="Line 10"/>
          <p:cNvSpPr>
            <a:spLocks noChangeShapeType="1"/>
          </p:cNvSpPr>
          <p:nvPr/>
        </p:nvSpPr>
        <p:spPr bwMode="auto">
          <a:xfrm>
            <a:off x="325439" y="6373813"/>
            <a:ext cx="9285287" cy="0"/>
          </a:xfrm>
          <a:prstGeom prst="line">
            <a:avLst/>
          </a:prstGeom>
          <a:noFill/>
          <a:ln w="3175">
            <a:solidFill>
              <a:srgbClr val="000000"/>
            </a:solidFill>
            <a:round/>
            <a:headEnd/>
            <a:tailEnd/>
          </a:ln>
        </p:spPr>
        <p:txBody>
          <a:bodyPr/>
          <a:lstStyle/>
          <a:p>
            <a:endParaRPr lang="en-GB" sz="1662"/>
          </a:p>
        </p:txBody>
      </p:sp>
      <p:sp>
        <p:nvSpPr>
          <p:cNvPr id="124934" name="Rectangle 2"/>
          <p:cNvSpPr>
            <a:spLocks noGrp="1" noChangeArrowheads="1"/>
          </p:cNvSpPr>
          <p:nvPr>
            <p:ph type="title"/>
          </p:nvPr>
        </p:nvSpPr>
        <p:spPr bwMode="gray">
          <a:xfrm>
            <a:off x="323851" y="115888"/>
            <a:ext cx="81391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GB" smtClean="0"/>
          </a:p>
        </p:txBody>
      </p:sp>
      <p:sp>
        <p:nvSpPr>
          <p:cNvPr id="124935" name="Rectangle 3"/>
          <p:cNvSpPr>
            <a:spLocks noGrp="1" noChangeArrowheads="1"/>
          </p:cNvSpPr>
          <p:nvPr>
            <p:ph type="body" idx="1"/>
          </p:nvPr>
        </p:nvSpPr>
        <p:spPr bwMode="auto">
          <a:xfrm>
            <a:off x="323850" y="1296988"/>
            <a:ext cx="9255125" cy="48117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844083" rtl="0" eaLnBrk="1" fontAlgn="base" latinLnBrk="0" hangingPunct="1">
              <a:lnSpc>
                <a:spcPct val="100000"/>
              </a:lnSpc>
              <a:spcBef>
                <a:spcPct val="40000"/>
              </a:spcBef>
              <a:spcAft>
                <a:spcPct val="0"/>
              </a:spcAft>
              <a:buClrTx/>
              <a:buSzTx/>
              <a:buFontTx/>
              <a:buNone/>
              <a:tabLst/>
              <a:defRPr/>
            </a:pPr>
            <a:r>
              <a:rPr kumimoji="0" lang="en-US" sz="1292" b="1" i="0" u="none" strike="noStrike" kern="0" cap="none" spc="0" normalizeH="0" baseline="0" noProof="0" dirty="0" smtClean="0">
                <a:ln>
                  <a:noFill/>
                </a:ln>
                <a:solidFill>
                  <a:srgbClr val="0C2D83"/>
                </a:solidFill>
                <a:effectLst/>
                <a:uLnTx/>
                <a:uFillTx/>
                <a:latin typeface="+mn-lt"/>
                <a:ea typeface="+mn-ea"/>
                <a:cs typeface="+mn-cs"/>
              </a:rPr>
              <a:t>Click to edit Master text styles</a:t>
            </a:r>
          </a:p>
          <a:p>
            <a:pPr marL="1466" marR="0" lvl="1" indent="0" algn="l" defTabSz="844083" rtl="0" eaLnBrk="1" fontAlgn="base" latinLnBrk="0" hangingPunct="1">
              <a:lnSpc>
                <a:spcPct val="100000"/>
              </a:lnSpc>
              <a:spcBef>
                <a:spcPct val="40000"/>
              </a:spcBef>
              <a:spcAft>
                <a:spcPct val="0"/>
              </a:spcAft>
              <a:buClrTx/>
              <a:buSzTx/>
              <a:buFontTx/>
              <a:buNone/>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Second level</a:t>
            </a:r>
          </a:p>
          <a:p>
            <a:pPr marL="165593" marR="0" lvl="2"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Third level</a:t>
            </a:r>
          </a:p>
          <a:p>
            <a:pPr marL="331185" marR="0" lvl="3"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Fourth level</a:t>
            </a:r>
          </a:p>
          <a:p>
            <a:pPr marL="498243" marR="0" lvl="4"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Fifth level</a:t>
            </a:r>
          </a:p>
          <a:p>
            <a:pPr marL="678491" marR="0" lvl="5"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Sixth level</a:t>
            </a:r>
          </a:p>
          <a:p>
            <a:pPr marL="833825" marR="0" lvl="6"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Seventh level</a:t>
            </a:r>
          </a:p>
          <a:p>
            <a:pPr marL="1000883" marR="0" lvl="7"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Eighth level</a:t>
            </a:r>
          </a:p>
          <a:p>
            <a:pPr marL="1167941" marR="0" lvl="8"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a:pPr>
            <a:r>
              <a:rPr kumimoji="0" lang="en-US" sz="1292" b="0" i="0" u="none" strike="noStrike" kern="0" cap="none" spc="0" normalizeH="0" baseline="0" noProof="0" dirty="0" smtClean="0">
                <a:ln>
                  <a:noFill/>
                </a:ln>
                <a:solidFill>
                  <a:srgbClr val="000000"/>
                </a:solidFill>
                <a:effectLst/>
                <a:uLnTx/>
                <a:uFillTx/>
                <a:latin typeface="+mn-lt"/>
                <a:cs typeface="+mn-cs"/>
              </a:rPr>
              <a:t>Ninth level</a:t>
            </a:r>
          </a:p>
        </p:txBody>
      </p:sp>
      <p:sp>
        <p:nvSpPr>
          <p:cNvPr id="14" name="TextBox 13"/>
          <p:cNvSpPr txBox="1"/>
          <p:nvPr userDrawn="1"/>
        </p:nvSpPr>
        <p:spPr>
          <a:xfrm>
            <a:off x="8913440" y="6381328"/>
            <a:ext cx="782563" cy="220188"/>
          </a:xfrm>
          <a:prstGeom prst="rect">
            <a:avLst/>
          </a:prstGeom>
          <a:noFill/>
        </p:spPr>
        <p:txBody>
          <a:bodyPr wrap="square" rtlCol="0">
            <a:spAutoFit/>
          </a:bodyPr>
          <a:lstStyle/>
          <a:p>
            <a:pPr algn="r"/>
            <a:fld id="{CAA4A089-5F91-4930-A1E5-81B6D415A539}" type="slidenum">
              <a:rPr lang="en-GB" sz="831" kern="1200" smtClean="0">
                <a:solidFill>
                  <a:srgbClr val="0C2D83"/>
                </a:solidFill>
                <a:latin typeface="Arial" charset="0"/>
                <a:ea typeface="+mn-ea"/>
                <a:cs typeface="Arial" charset="0"/>
              </a:rPr>
              <a:pPr algn="r"/>
              <a:t>‹#›</a:t>
            </a:fld>
            <a:endParaRPr lang="en-GB" sz="831" kern="1200" dirty="0">
              <a:solidFill>
                <a:srgbClr val="0C2D83"/>
              </a:solidFill>
              <a:latin typeface="Arial" charset="0"/>
              <a:ea typeface="+mn-ea"/>
              <a:cs typeface="Arial" charset="0"/>
            </a:endParaRPr>
          </a:p>
        </p:txBody>
      </p:sp>
      <p:sp>
        <p:nvSpPr>
          <p:cNvPr id="10" name="Text Box 8"/>
          <p:cNvSpPr txBox="1">
            <a:spLocks noChangeArrowheads="1"/>
          </p:cNvSpPr>
          <p:nvPr>
            <p:custDataLst>
              <p:tags r:id="rId19"/>
            </p:custDataLst>
          </p:nvPr>
        </p:nvSpPr>
        <p:spPr bwMode="auto">
          <a:xfrm>
            <a:off x="323850" y="6400802"/>
            <a:ext cx="3328988" cy="376770"/>
          </a:xfrm>
          <a:prstGeom prst="rect">
            <a:avLst/>
          </a:prstGeom>
          <a:noFill/>
          <a:ln w="9525">
            <a:noFill/>
            <a:miter lim="800000"/>
            <a:headEnd/>
            <a:tailEnd/>
          </a:ln>
          <a:effectLst/>
        </p:spPr>
        <p:txBody>
          <a:bodyPr lIns="0" rIns="0">
            <a:spAutoFit/>
          </a:bodyPr>
          <a:lstStyle/>
          <a:p>
            <a:pPr algn="l">
              <a:spcBef>
                <a:spcPct val="40000"/>
              </a:spcBef>
            </a:pPr>
            <a:r>
              <a:rPr lang="en-US" sz="462" smtClean="0">
                <a:solidFill>
                  <a:schemeClr val="tx2"/>
                </a:solidFill>
              </a:rPr>
              <a:t>© 2015 KPMG International Cooperative ("KPMG International"), a Swiss entity. Member firms of the KPMG network of independent firms are affiliated with KPMG International. KPMG International provides no services to clients. No member firm has any authority to obligate or bind KPMG International or any other member firm vis-à-vis third parties, nor does KPMG International have any such authority to obligate or bind any member firm. All rights reserved.</a:t>
            </a:r>
            <a:endParaRPr lang="en-GB" sz="462" dirty="0">
              <a:solidFill>
                <a:schemeClr val="tx2"/>
              </a:solidFill>
            </a:endParaRPr>
          </a:p>
        </p:txBody>
      </p:sp>
    </p:spTree>
    <p:extLst>
      <p:ext uri="{BB962C8B-B14F-4D97-AF65-F5344CB8AC3E}">
        <p14:creationId xmlns:p14="http://schemas.microsoft.com/office/powerpoint/2010/main" val="277948516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9" r:id="rId16"/>
    <p:sldLayoutId id="2147483820" r:id="rId17"/>
  </p:sldLayoutIdLst>
  <p:hf hdr="0"/>
  <p:txStyles>
    <p:titleStyle>
      <a:lvl1pPr algn="l" rtl="0" fontAlgn="base">
        <a:spcBef>
          <a:spcPct val="40000"/>
        </a:spcBef>
        <a:spcAft>
          <a:spcPct val="0"/>
        </a:spcAft>
        <a:defRPr b="1">
          <a:solidFill>
            <a:schemeClr val="bg1"/>
          </a:solidFill>
          <a:latin typeface="+mj-lt"/>
          <a:ea typeface="+mj-ea"/>
          <a:cs typeface="+mj-cs"/>
        </a:defRPr>
      </a:lvl1pPr>
      <a:lvl2pPr algn="l" rtl="0" fontAlgn="base">
        <a:spcBef>
          <a:spcPct val="40000"/>
        </a:spcBef>
        <a:spcAft>
          <a:spcPct val="0"/>
        </a:spcAft>
        <a:defRPr b="1">
          <a:solidFill>
            <a:schemeClr val="bg1"/>
          </a:solidFill>
          <a:latin typeface="Arial" charset="0"/>
          <a:cs typeface="Arial" charset="0"/>
        </a:defRPr>
      </a:lvl2pPr>
      <a:lvl3pPr algn="l" rtl="0" fontAlgn="base">
        <a:spcBef>
          <a:spcPct val="40000"/>
        </a:spcBef>
        <a:spcAft>
          <a:spcPct val="0"/>
        </a:spcAft>
        <a:defRPr b="1">
          <a:solidFill>
            <a:schemeClr val="bg1"/>
          </a:solidFill>
          <a:latin typeface="Arial" charset="0"/>
          <a:cs typeface="Arial" charset="0"/>
        </a:defRPr>
      </a:lvl3pPr>
      <a:lvl4pPr algn="l" rtl="0" fontAlgn="base">
        <a:spcBef>
          <a:spcPct val="40000"/>
        </a:spcBef>
        <a:spcAft>
          <a:spcPct val="0"/>
        </a:spcAft>
        <a:defRPr b="1">
          <a:solidFill>
            <a:schemeClr val="bg1"/>
          </a:solidFill>
          <a:latin typeface="Arial" charset="0"/>
          <a:cs typeface="Arial" charset="0"/>
        </a:defRPr>
      </a:lvl4pPr>
      <a:lvl5pPr algn="l" rtl="0" fontAlgn="base">
        <a:spcBef>
          <a:spcPct val="40000"/>
        </a:spcBef>
        <a:spcAft>
          <a:spcPct val="0"/>
        </a:spcAft>
        <a:defRPr b="1">
          <a:solidFill>
            <a:schemeClr val="bg1"/>
          </a:solidFill>
          <a:latin typeface="Arial" charset="0"/>
          <a:cs typeface="Arial" charset="0"/>
        </a:defRPr>
      </a:lvl5pPr>
      <a:lvl6pPr marL="422041" algn="l" rtl="0" fontAlgn="base">
        <a:spcBef>
          <a:spcPct val="40000"/>
        </a:spcBef>
        <a:spcAft>
          <a:spcPct val="0"/>
        </a:spcAft>
        <a:defRPr b="1">
          <a:solidFill>
            <a:schemeClr val="bg1"/>
          </a:solidFill>
          <a:latin typeface="Arial" charset="0"/>
          <a:cs typeface="Arial" charset="0"/>
        </a:defRPr>
      </a:lvl6pPr>
      <a:lvl7pPr marL="844083" algn="l" rtl="0" fontAlgn="base">
        <a:spcBef>
          <a:spcPct val="40000"/>
        </a:spcBef>
        <a:spcAft>
          <a:spcPct val="0"/>
        </a:spcAft>
        <a:defRPr b="1">
          <a:solidFill>
            <a:schemeClr val="bg1"/>
          </a:solidFill>
          <a:latin typeface="Arial" charset="0"/>
          <a:cs typeface="Arial" charset="0"/>
        </a:defRPr>
      </a:lvl7pPr>
      <a:lvl8pPr marL="1266124" algn="l" rtl="0" fontAlgn="base">
        <a:spcBef>
          <a:spcPct val="40000"/>
        </a:spcBef>
        <a:spcAft>
          <a:spcPct val="0"/>
        </a:spcAft>
        <a:defRPr b="1">
          <a:solidFill>
            <a:schemeClr val="bg1"/>
          </a:solidFill>
          <a:latin typeface="Arial" charset="0"/>
          <a:cs typeface="Arial" charset="0"/>
        </a:defRPr>
      </a:lvl8pPr>
      <a:lvl9pPr marL="1688165" algn="l" rtl="0" fontAlgn="base">
        <a:spcBef>
          <a:spcPct val="40000"/>
        </a:spcBef>
        <a:spcAft>
          <a:spcPct val="0"/>
        </a:spcAft>
        <a:defRPr b="1">
          <a:solidFill>
            <a:schemeClr val="bg1"/>
          </a:solidFill>
          <a:latin typeface="Arial" charset="0"/>
          <a:cs typeface="Arial" charset="0"/>
        </a:defRPr>
      </a:lvl9pPr>
    </p:titleStyle>
    <p:bodyStyle>
      <a:lvl1pPr marL="0" marR="0" indent="0" algn="l" defTabSz="844083" rtl="0" eaLnBrk="1" fontAlgn="base" latinLnBrk="0" hangingPunct="1">
        <a:lnSpc>
          <a:spcPct val="100000"/>
        </a:lnSpc>
        <a:spcBef>
          <a:spcPct val="40000"/>
        </a:spcBef>
        <a:spcAft>
          <a:spcPct val="0"/>
        </a:spcAft>
        <a:buClrTx/>
        <a:buSzTx/>
        <a:buFontTx/>
        <a:buNone/>
        <a:tabLst/>
        <a:defRPr sz="1292" b="1">
          <a:solidFill>
            <a:schemeClr val="tx2"/>
          </a:solidFill>
          <a:latin typeface="+mn-lt"/>
          <a:ea typeface="+mn-ea"/>
          <a:cs typeface="+mn-cs"/>
        </a:defRPr>
      </a:lvl1pPr>
      <a:lvl2pPr marL="1466" marR="0" indent="0" algn="l" defTabSz="844083" rtl="0" eaLnBrk="1" fontAlgn="base" latinLnBrk="0" hangingPunct="1">
        <a:lnSpc>
          <a:spcPct val="100000"/>
        </a:lnSpc>
        <a:spcBef>
          <a:spcPct val="40000"/>
        </a:spcBef>
        <a:spcAft>
          <a:spcPct val="0"/>
        </a:spcAft>
        <a:buClrTx/>
        <a:buSzTx/>
        <a:buFontTx/>
        <a:buNone/>
        <a:tabLst/>
        <a:defRPr sz="1292">
          <a:solidFill>
            <a:schemeClr val="tx1"/>
          </a:solidFill>
          <a:latin typeface="+mn-lt"/>
          <a:cs typeface="+mn-cs"/>
        </a:defRPr>
      </a:lvl2pPr>
      <a:lvl3pPr marL="165593" marR="0" indent="-162662" algn="l" defTabSz="844083" rtl="0" eaLnBrk="1" fontAlgn="base" latinLnBrk="0" hangingPunct="1">
        <a:lnSpc>
          <a:spcPct val="100000"/>
        </a:lnSpc>
        <a:spcBef>
          <a:spcPct val="40000"/>
        </a:spcBef>
        <a:spcAft>
          <a:spcPct val="0"/>
        </a:spcAft>
        <a:buClr>
          <a:srgbClr val="0C2D83"/>
        </a:buClr>
        <a:buSzTx/>
        <a:buFont typeface="Arial" charset="0"/>
        <a:buChar char="●"/>
        <a:tabLst/>
        <a:defRPr sz="1292">
          <a:solidFill>
            <a:schemeClr val="tx1"/>
          </a:solidFill>
          <a:latin typeface="+mn-lt"/>
          <a:cs typeface="+mn-cs"/>
        </a:defRPr>
      </a:lvl3pPr>
      <a:lvl4pPr marL="331185" marR="0" indent="-164127" algn="l" defTabSz="844083" rtl="0" eaLnBrk="1" fontAlgn="base" latinLnBrk="0" hangingPunct="1">
        <a:lnSpc>
          <a:spcPct val="100000"/>
        </a:lnSpc>
        <a:spcBef>
          <a:spcPct val="40000"/>
        </a:spcBef>
        <a:spcAft>
          <a:spcPct val="0"/>
        </a:spcAft>
        <a:buClr>
          <a:srgbClr val="0C2D83"/>
        </a:buClr>
        <a:buSzTx/>
        <a:buFont typeface="Arial" charset="0"/>
        <a:buChar char="–"/>
        <a:tabLst/>
        <a:defRPr sz="1292">
          <a:solidFill>
            <a:schemeClr val="tx1"/>
          </a:solidFill>
          <a:latin typeface="+mn-lt"/>
          <a:cs typeface="+mn-cs"/>
        </a:defRPr>
      </a:lvl4pPr>
      <a:lvl5pPr marL="498243"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sz="1292">
          <a:solidFill>
            <a:schemeClr val="tx1"/>
          </a:solidFill>
          <a:latin typeface="+mn-lt"/>
          <a:cs typeface="+mn-cs"/>
        </a:defRPr>
      </a:lvl5pPr>
      <a:lvl6pPr marL="67849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292">
          <a:solidFill>
            <a:schemeClr val="tx1"/>
          </a:solidFill>
          <a:latin typeface="+mn-lt"/>
          <a:cs typeface="+mn-cs"/>
        </a:defRPr>
      </a:lvl6pPr>
      <a:lvl7pPr marL="833825" marR="0" indent="-165593" algn="l" defTabSz="844083" rtl="0" eaLnBrk="1" fontAlgn="base" latinLnBrk="0" hangingPunct="1">
        <a:lnSpc>
          <a:spcPct val="100000"/>
        </a:lnSpc>
        <a:spcBef>
          <a:spcPct val="40000"/>
        </a:spcBef>
        <a:spcAft>
          <a:spcPct val="0"/>
        </a:spcAft>
        <a:buClr>
          <a:srgbClr val="0C2D83"/>
        </a:buClr>
        <a:buSzTx/>
        <a:buFont typeface="Arial" charset="0"/>
        <a:buChar char="●"/>
        <a:tabLst/>
        <a:defRPr sz="1292">
          <a:solidFill>
            <a:schemeClr val="tx1"/>
          </a:solidFill>
          <a:latin typeface="+mn-lt"/>
          <a:cs typeface="+mn-cs"/>
        </a:defRPr>
      </a:lvl7pPr>
      <a:lvl8pPr marL="1000883"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292">
          <a:solidFill>
            <a:schemeClr val="tx1"/>
          </a:solidFill>
          <a:latin typeface="+mn-lt"/>
          <a:cs typeface="+mn-cs"/>
        </a:defRPr>
      </a:lvl8pPr>
      <a:lvl9pPr marL="1167941" marR="0" indent="-165593" algn="l" defTabSz="844083" rtl="0" eaLnBrk="1" fontAlgn="base" latinLnBrk="0" hangingPunct="1">
        <a:lnSpc>
          <a:spcPct val="100000"/>
        </a:lnSpc>
        <a:spcBef>
          <a:spcPct val="40000"/>
        </a:spcBef>
        <a:spcAft>
          <a:spcPct val="0"/>
        </a:spcAft>
        <a:buClr>
          <a:srgbClr val="0C2D83"/>
        </a:buClr>
        <a:buSzTx/>
        <a:buFont typeface="Arial" pitchFamily="34" charset="0"/>
        <a:buChar char="●"/>
        <a:tabLst/>
        <a:defRPr sz="1292">
          <a:solidFill>
            <a:schemeClr val="tx1"/>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mailto:reyazmihular@kpmg.co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0" dirty="0"/>
              <a:t>Budget 2016 </a:t>
            </a:r>
            <a:r>
              <a:rPr lang="en-US" b="0" dirty="0" smtClean="0"/>
              <a:t/>
            </a:r>
            <a:br>
              <a:rPr lang="en-US" b="0" dirty="0" smtClean="0"/>
            </a:br>
            <a:r>
              <a:rPr lang="en-US" b="0" dirty="0" smtClean="0"/>
              <a:t>Highlights</a:t>
            </a:r>
            <a:endParaRPr lang="en-GB" dirty="0"/>
          </a:p>
        </p:txBody>
      </p:sp>
      <p:sp>
        <p:nvSpPr>
          <p:cNvPr id="5" name="Subtitle 4"/>
          <p:cNvSpPr>
            <a:spLocks noGrp="1"/>
          </p:cNvSpPr>
          <p:nvPr>
            <p:ph type="subTitle" idx="1"/>
          </p:nvPr>
        </p:nvSpPr>
        <p:spPr>
          <a:xfrm>
            <a:off x="304800" y="3200400"/>
            <a:ext cx="3505200" cy="1676400"/>
          </a:xfrm>
        </p:spPr>
        <p:txBody>
          <a:bodyPr>
            <a:normAutofit/>
          </a:bodyPr>
          <a:lstStyle/>
          <a:p>
            <a:r>
              <a:rPr lang="en-GB" sz="1700" dirty="0"/>
              <a:t>Reyaz Mihular</a:t>
            </a:r>
          </a:p>
          <a:p>
            <a:r>
              <a:rPr lang="en-GB" sz="1700" dirty="0"/>
              <a:t>Managing Partner, </a:t>
            </a:r>
            <a:endParaRPr lang="en-GB" sz="1700" dirty="0" smtClean="0"/>
          </a:p>
          <a:p>
            <a:r>
              <a:rPr lang="en-GB" sz="1700" smtClean="0"/>
              <a:t>KPMG Sri </a:t>
            </a:r>
            <a:r>
              <a:rPr lang="en-GB" sz="1700" dirty="0"/>
              <a:t>Lanka</a:t>
            </a:r>
          </a:p>
          <a:p>
            <a:endParaRPr lang="en-GB" dirty="0" smtClean="0"/>
          </a:p>
          <a:p>
            <a:r>
              <a:rPr lang="en-GB" dirty="0" smtClean="0"/>
              <a:t>8 Dec 2015</a:t>
            </a:r>
            <a:endParaRPr lang="en-GB"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46" dirty="0"/>
              <a:t>Impact  on  Agriculture </a:t>
            </a:r>
          </a:p>
        </p:txBody>
      </p:sp>
      <p:sp>
        <p:nvSpPr>
          <p:cNvPr id="11" name="TextBox 10"/>
          <p:cNvSpPr txBox="1"/>
          <p:nvPr/>
        </p:nvSpPr>
        <p:spPr>
          <a:xfrm>
            <a:off x="655088" y="1066800"/>
            <a:ext cx="8440615" cy="4826372"/>
          </a:xfrm>
          <a:prstGeom prst="rect">
            <a:avLst/>
          </a:prstGeom>
          <a:noFill/>
        </p:spPr>
        <p:txBody>
          <a:bodyPr wrap="square" lIns="0" tIns="0" rIns="0" bIns="0" rtlCol="0">
            <a:noAutofit/>
          </a:bodyPr>
          <a:lstStyle/>
          <a:p>
            <a:pPr marL="158265" indent="-158265" algn="just">
              <a:spcBef>
                <a:spcPts val="554"/>
              </a:spcBef>
              <a:spcAft>
                <a:spcPts val="554"/>
              </a:spcAft>
              <a:buClr>
                <a:schemeClr val="bg2"/>
              </a:buClr>
              <a:buFont typeface="Wingdings" panose="05000000000000000000" pitchFamily="2" charset="2"/>
              <a:buChar char="§"/>
            </a:pPr>
            <a:r>
              <a:rPr lang="en-US" dirty="0"/>
              <a:t>Removed import duties on agricultural machinery and equipment. </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Half tax holidays will be granted to companies that use “drip irrigation” method, “greenhouse technology” and “high yielding seeds”</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Qualifying payment relieves for machineries used for canning fruits and vegetables </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State to provide lands , warehousing &amp; cold room facilities</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Establishment of agricultural and fishery export zones</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Cessionary interest loan scheme to fruits &amp; vegetable growers</a:t>
            </a:r>
          </a:p>
        </p:txBody>
      </p:sp>
    </p:spTree>
    <p:extLst>
      <p:ext uri="{BB962C8B-B14F-4D97-AF65-F5344CB8AC3E}">
        <p14:creationId xmlns:p14="http://schemas.microsoft.com/office/powerpoint/2010/main" val="3072601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Arial Bold" panose="020B0704020202020204" pitchFamily="34" charset="0"/>
                <a:cs typeface="Arial Bold" panose="020B0704020202020204" pitchFamily="34" charset="0"/>
                <a:sym typeface="Arial Bold" panose="020B0704020202020204" pitchFamily="34" charset="0"/>
              </a:rPr>
              <a:t>Impact on Small &amp; Medium Entrepreneurs (SME’s)</a:t>
            </a:r>
            <a:endParaRPr lang="en-US" sz="1846" dirty="0"/>
          </a:p>
        </p:txBody>
      </p:sp>
      <p:sp>
        <p:nvSpPr>
          <p:cNvPr id="14" name="TextBox 13"/>
          <p:cNvSpPr txBox="1"/>
          <p:nvPr/>
        </p:nvSpPr>
        <p:spPr>
          <a:xfrm>
            <a:off x="696689" y="1143000"/>
            <a:ext cx="8440615" cy="5029200"/>
          </a:xfrm>
          <a:prstGeom prst="rect">
            <a:avLst/>
          </a:prstGeom>
          <a:noFill/>
        </p:spPr>
        <p:txBody>
          <a:bodyPr wrap="square" lIns="0" tIns="0" rIns="0" bIns="0" rtlCol="0">
            <a:noAutofit/>
          </a:bodyPr>
          <a:lstStyle/>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Equity financing through venture capital companies.</a:t>
            </a:r>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Construction of industrial parks </a:t>
            </a:r>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50% tax reduction for SME’s creating incubator </a:t>
            </a:r>
            <a:r>
              <a:rPr lang="en-US" dirty="0" smtClean="0"/>
              <a:t>assistance</a:t>
            </a:r>
            <a:endParaRPr lang="en-US" dirty="0"/>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Create a new SME Board on the CSE with less stringent compliance </a:t>
            </a:r>
            <a:r>
              <a:rPr lang="en-US" dirty="0" smtClean="0"/>
              <a:t>requirements</a:t>
            </a:r>
            <a:endParaRPr lang="en-US" dirty="0"/>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Supermarkets’ to support the SME (providing prominent shelf space at a reasonable price).</a:t>
            </a:r>
          </a:p>
          <a:p>
            <a:pPr marL="158265" indent="-158265" algn="just">
              <a:lnSpc>
                <a:spcPct val="200000"/>
              </a:lnSpc>
              <a:spcBef>
                <a:spcPts val="554"/>
              </a:spcBef>
              <a:spcAft>
                <a:spcPts val="554"/>
              </a:spcAft>
              <a:buClr>
                <a:schemeClr val="bg2"/>
              </a:buClr>
              <a:buFont typeface="Wingdings" panose="05000000000000000000" pitchFamily="2" charset="2"/>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3163348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844083"/>
            <a:r>
              <a:rPr lang="en-US" sz="1800" dirty="0">
                <a:latin typeface="Arial Bold" panose="020B0704020202020204" pitchFamily="34" charset="0"/>
                <a:cs typeface="Arial Bold" panose="020B0704020202020204" pitchFamily="34" charset="0"/>
                <a:sym typeface="Arial Bold" panose="020B0704020202020204" pitchFamily="34" charset="0"/>
              </a:rPr>
              <a:t>Impact on Tourism and Leisure </a:t>
            </a:r>
            <a:endParaRPr lang="en-US" sz="1800" dirty="0"/>
          </a:p>
        </p:txBody>
      </p:sp>
      <p:sp>
        <p:nvSpPr>
          <p:cNvPr id="13" name="TextBox 12"/>
          <p:cNvSpPr txBox="1"/>
          <p:nvPr/>
        </p:nvSpPr>
        <p:spPr>
          <a:xfrm>
            <a:off x="696688" y="1066800"/>
            <a:ext cx="8675912" cy="4724400"/>
          </a:xfrm>
          <a:prstGeom prst="rect">
            <a:avLst/>
          </a:prstGeom>
          <a:noFill/>
        </p:spPr>
        <p:txBody>
          <a:bodyPr wrap="square" lIns="0" tIns="0" rIns="0" bIns="0" rtlCol="0">
            <a:noAutofit/>
          </a:bodyPr>
          <a:lstStyle/>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Encourage investment in “MICE” with 50% tax holiday for 5 </a:t>
            </a:r>
            <a:r>
              <a:rPr lang="en-US" dirty="0" err="1"/>
              <a:t>yrs</a:t>
            </a:r>
            <a:endParaRPr lang="en-US" dirty="0"/>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Removal of the Tourism Development Levy.</a:t>
            </a:r>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Income tax triple deduction for establishment of private training school by hotels</a:t>
            </a:r>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Remove import duties on the caravan carriages, yachts, surfing equipment, speed boats and mini cruise boats</a:t>
            </a:r>
            <a:r>
              <a:rPr lang="en-US" dirty="0" smtClean="0"/>
              <a:t>.</a:t>
            </a:r>
            <a:endParaRPr lang="en-US" dirty="0"/>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Tax concessions &amp; proving state land for establishing Theme park in lagging </a:t>
            </a:r>
            <a:r>
              <a:rPr lang="en-US" dirty="0" smtClean="0"/>
              <a:t>region</a:t>
            </a:r>
            <a:endParaRPr lang="en-US" dirty="0"/>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Revise imports duties on goods to evolve in to the shopping paradise</a:t>
            </a:r>
          </a:p>
          <a:p>
            <a:pPr marL="158265" indent="-158265" algn="just">
              <a:lnSpc>
                <a:spcPct val="200000"/>
              </a:lnSpc>
              <a:spcBef>
                <a:spcPts val="554"/>
              </a:spcBef>
              <a:spcAft>
                <a:spcPts val="554"/>
              </a:spcAft>
              <a:buClr>
                <a:schemeClr val="bg2"/>
              </a:buClr>
              <a:buFont typeface="Wingdings" panose="05000000000000000000" pitchFamily="2" charset="2"/>
              <a:buChar char="§"/>
            </a:pPr>
            <a:r>
              <a:rPr lang="en-US" dirty="0"/>
              <a:t>Mandatorily registration </a:t>
            </a:r>
            <a:r>
              <a:rPr lang="en-US" dirty="0" smtClean="0"/>
              <a:t>of hotels with </a:t>
            </a:r>
            <a:r>
              <a:rPr lang="en-US" dirty="0"/>
              <a:t>the </a:t>
            </a:r>
            <a:r>
              <a:rPr lang="en-US" dirty="0" smtClean="0"/>
              <a:t>SLTDA </a:t>
            </a:r>
            <a:r>
              <a:rPr lang="en-US" dirty="0"/>
              <a:t>by 1-Jun 2016</a:t>
            </a:r>
          </a:p>
        </p:txBody>
      </p:sp>
    </p:spTree>
    <p:extLst>
      <p:ext uri="{BB962C8B-B14F-4D97-AF65-F5344CB8AC3E}">
        <p14:creationId xmlns:p14="http://schemas.microsoft.com/office/powerpoint/2010/main" val="36421170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844083"/>
            <a:r>
              <a:rPr lang="en-US" sz="1800" dirty="0">
                <a:latin typeface="Arial Bold" panose="020B0704020202020204" pitchFamily="34" charset="0"/>
                <a:cs typeface="Arial Bold" panose="020B0704020202020204" pitchFamily="34" charset="0"/>
                <a:sym typeface="Arial Bold" panose="020B0704020202020204" pitchFamily="34" charset="0"/>
              </a:rPr>
              <a:t>Impact on Banking and Finance</a:t>
            </a:r>
            <a:endParaRPr lang="en-US" sz="1800" dirty="0"/>
          </a:p>
        </p:txBody>
      </p:sp>
      <p:sp>
        <p:nvSpPr>
          <p:cNvPr id="9" name="TextBox 8"/>
          <p:cNvSpPr txBox="1"/>
          <p:nvPr/>
        </p:nvSpPr>
        <p:spPr>
          <a:xfrm>
            <a:off x="696689" y="1066800"/>
            <a:ext cx="8440615" cy="4191000"/>
          </a:xfrm>
          <a:prstGeom prst="rect">
            <a:avLst/>
          </a:prstGeom>
          <a:noFill/>
        </p:spPr>
        <p:txBody>
          <a:bodyPr wrap="square" lIns="0" tIns="0" rIns="0" bIns="0" rtlCol="0">
            <a:noAutofit/>
          </a:bodyPr>
          <a:lstStyle/>
          <a:p>
            <a:pPr marL="158265" indent="-158265" algn="just">
              <a:spcBef>
                <a:spcPts val="554"/>
              </a:spcBef>
              <a:spcAft>
                <a:spcPts val="554"/>
              </a:spcAft>
              <a:buClr>
                <a:schemeClr val="bg2"/>
              </a:buClr>
              <a:buFont typeface="Wingdings" panose="05000000000000000000" pitchFamily="2" charset="2"/>
              <a:buChar char="§"/>
            </a:pPr>
            <a:r>
              <a:rPr lang="en-US" dirty="0"/>
              <a:t>Licensed banks should cease in engaging in leasing business from June 2016</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Increase the branch </a:t>
            </a:r>
            <a:r>
              <a:rPr lang="en-US" dirty="0" smtClean="0"/>
              <a:t>network by 15% </a:t>
            </a:r>
            <a:r>
              <a:rPr lang="en-US" dirty="0"/>
              <a:t>in lagging </a:t>
            </a:r>
            <a:r>
              <a:rPr lang="en-US" dirty="0" smtClean="0"/>
              <a:t>regions, </a:t>
            </a:r>
            <a:r>
              <a:rPr lang="en-US" dirty="0"/>
              <a:t>with minimum 6 employees per branch</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Liberalize the foreign currency exchanging business, subject to a license fees </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Lending limits: Agriculture -10%,  SME and Women &amp; Youth - 5%.</a:t>
            </a:r>
          </a:p>
          <a:p>
            <a:pPr marL="158265" indent="-158265" algn="just">
              <a:spcBef>
                <a:spcPts val="554"/>
              </a:spcBef>
              <a:spcAft>
                <a:spcPts val="554"/>
              </a:spcAft>
              <a:buClr>
                <a:schemeClr val="bg2"/>
              </a:buClr>
              <a:buFont typeface="Wingdings" panose="05000000000000000000" pitchFamily="2" charset="2"/>
              <a:buChar char="§"/>
            </a:pPr>
            <a:endParaRPr lang="en-US" dirty="0"/>
          </a:p>
          <a:p>
            <a:pPr marL="158265" indent="-158265" algn="just">
              <a:spcBef>
                <a:spcPts val="554"/>
              </a:spcBef>
              <a:spcAft>
                <a:spcPts val="554"/>
              </a:spcAft>
              <a:buClr>
                <a:schemeClr val="bg2"/>
              </a:buClr>
              <a:buFont typeface="Wingdings" panose="05000000000000000000" pitchFamily="2" charset="2"/>
              <a:buChar char="§"/>
            </a:pPr>
            <a:r>
              <a:rPr lang="en-US" dirty="0"/>
              <a:t>Introduction of charges on cash withdrawals</a:t>
            </a:r>
          </a:p>
          <a:p>
            <a:pPr marL="158265" indent="-158265" algn="just">
              <a:spcBef>
                <a:spcPts val="554"/>
              </a:spcBef>
              <a:spcAft>
                <a:spcPts val="554"/>
              </a:spcAft>
              <a:buClr>
                <a:schemeClr val="bg2"/>
              </a:buClr>
              <a:buFont typeface="Wingdings" panose="05000000000000000000" pitchFamily="2" charset="2"/>
              <a:buChar char="§"/>
            </a:pPr>
            <a:endParaRPr lang="en-US" sz="1400" dirty="0"/>
          </a:p>
          <a:p>
            <a:pPr marL="158265" indent="-158265" algn="just">
              <a:spcBef>
                <a:spcPts val="554"/>
              </a:spcBef>
              <a:spcAft>
                <a:spcPts val="554"/>
              </a:spcAft>
              <a:buClr>
                <a:schemeClr val="bg2"/>
              </a:buClr>
              <a:buFont typeface="Wingdings" panose="05000000000000000000" pitchFamily="2" charset="2"/>
              <a:buChar char="§"/>
            </a:pPr>
            <a:endParaRPr lang="en-US" sz="1400" dirty="0"/>
          </a:p>
          <a:p>
            <a:pPr marL="158265" indent="-158265" algn="just">
              <a:spcBef>
                <a:spcPts val="554"/>
              </a:spcBef>
              <a:spcAft>
                <a:spcPts val="554"/>
              </a:spcAft>
              <a:buClr>
                <a:schemeClr val="bg2"/>
              </a:buClr>
              <a:buFont typeface="Wingdings" panose="05000000000000000000" pitchFamily="2" charset="2"/>
              <a:buChar char="§"/>
            </a:pPr>
            <a:endParaRPr lang="en-US" sz="1400" dirty="0"/>
          </a:p>
          <a:p>
            <a:pPr marL="158265" indent="-158265" algn="just">
              <a:spcBef>
                <a:spcPts val="554"/>
              </a:spcBef>
              <a:spcAft>
                <a:spcPts val="554"/>
              </a:spcAft>
              <a:buClr>
                <a:schemeClr val="bg2"/>
              </a:buClr>
              <a:buFont typeface="Wingdings" panose="05000000000000000000" pitchFamily="2" charset="2"/>
              <a:buChar char="§"/>
            </a:pPr>
            <a:endParaRPr lang="en-US" sz="1477" dirty="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619830904"/>
              </p:ext>
            </p:extLst>
          </p:nvPr>
        </p:nvGraphicFramePr>
        <p:xfrm>
          <a:off x="2193415" y="5200650"/>
          <a:ext cx="5447161" cy="1112520"/>
        </p:xfrm>
        <a:graphic>
          <a:graphicData uri="http://schemas.openxmlformats.org/drawingml/2006/table">
            <a:tbl>
              <a:tblPr firstRow="1" bandRow="1"/>
              <a:tblGrid>
                <a:gridCol w="3161161"/>
                <a:gridCol w="2286000"/>
              </a:tblGrid>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dirty="0" smtClean="0">
                          <a:solidFill>
                            <a:schemeClr val="tx1"/>
                          </a:solidFill>
                          <a:latin typeface="Univers 45 Light" pitchFamily="2" charset="0"/>
                          <a:ea typeface=""/>
                          <a:cs typeface="KPMG Extralight" panose="020B0303030202040204" pitchFamily="34" charset="0"/>
                        </a:rPr>
                        <a:t>Less than Rs.1 </a:t>
                      </a:r>
                      <a:r>
                        <a:rPr lang="en-US" sz="1400" dirty="0" err="1" smtClean="0">
                          <a:solidFill>
                            <a:schemeClr val="tx1"/>
                          </a:solidFill>
                          <a:latin typeface="Univers 45 Light" pitchFamily="2" charset="0"/>
                          <a:ea typeface=""/>
                          <a:cs typeface="KPMG Extralight" panose="020B0303030202040204" pitchFamily="34" charset="0"/>
                        </a:rPr>
                        <a:t>Mn</a:t>
                      </a:r>
                      <a:r>
                        <a:rPr lang="en-US" sz="1400" dirty="0" smtClean="0">
                          <a:solidFill>
                            <a:schemeClr val="tx1"/>
                          </a:solidFill>
                          <a:latin typeface="Univers 45 Light" pitchFamily="2" charset="0"/>
                          <a:ea typeface=""/>
                          <a:cs typeface="KPMG Extralight" panose="020B0303030202040204" pitchFamily="34" charset="0"/>
                        </a:rPr>
                        <a:t> </a:t>
                      </a:r>
                      <a:endParaRPr lang="en-US" sz="1400" dirty="0">
                        <a:solidFill>
                          <a:schemeClr val="tx1"/>
                        </a:solidFill>
                        <a:latin typeface="Univers 45 Light" pitchFamily="2" charset="0"/>
                        <a:ea typeface=""/>
                        <a:cs typeface="KPMG Extralight" panose="020B0303030202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400" dirty="0" smtClean="0">
                          <a:solidFill>
                            <a:schemeClr val="tx1"/>
                          </a:solidFill>
                          <a:latin typeface="Univers 45 Light" pitchFamily="2" charset="0"/>
                          <a:ea typeface=""/>
                          <a:cs typeface="KPMG Extralight" panose="020B0303030202040204" pitchFamily="34" charset="0"/>
                        </a:rPr>
                        <a:t>Nil</a:t>
                      </a:r>
                      <a:endParaRPr lang="en-US" sz="1400" dirty="0">
                        <a:solidFill>
                          <a:schemeClr val="tx1"/>
                        </a:solidFill>
                        <a:latin typeface="Univers 45 Light" pitchFamily="2" charset="0"/>
                        <a:ea typeface=""/>
                        <a:cs typeface="KPMG Extralight" panose="020B0303030202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dirty="0" smtClean="0">
                          <a:solidFill>
                            <a:schemeClr val="tx1"/>
                          </a:solidFill>
                          <a:latin typeface="Univers 45 Light" pitchFamily="2" charset="0"/>
                          <a:ea typeface=""/>
                          <a:cs typeface="KPMG Extralight" panose="020B0303030202040204" pitchFamily="34" charset="0"/>
                        </a:rPr>
                        <a:t>Between </a:t>
                      </a:r>
                      <a:r>
                        <a:rPr lang="en-US" sz="1400" dirty="0" err="1" smtClean="0">
                          <a:solidFill>
                            <a:schemeClr val="tx1"/>
                          </a:solidFill>
                          <a:latin typeface="Univers 45 Light" pitchFamily="2" charset="0"/>
                          <a:ea typeface=""/>
                          <a:cs typeface="KPMG Extralight" panose="020B0303030202040204" pitchFamily="34" charset="0"/>
                        </a:rPr>
                        <a:t>Rs</a:t>
                      </a:r>
                      <a:r>
                        <a:rPr lang="en-US" sz="1400" dirty="0" smtClean="0">
                          <a:solidFill>
                            <a:schemeClr val="tx1"/>
                          </a:solidFill>
                          <a:latin typeface="Univers 45 Light" pitchFamily="2" charset="0"/>
                          <a:ea typeface=""/>
                          <a:cs typeface="KPMG Extralight" panose="020B0303030202040204" pitchFamily="34" charset="0"/>
                        </a:rPr>
                        <a:t>. 1 </a:t>
                      </a:r>
                      <a:r>
                        <a:rPr lang="en-US" sz="1400" dirty="0" err="1" smtClean="0">
                          <a:solidFill>
                            <a:schemeClr val="tx1"/>
                          </a:solidFill>
                          <a:latin typeface="Univers 45 Light" pitchFamily="2" charset="0"/>
                          <a:ea typeface=""/>
                          <a:cs typeface="KPMG Extralight" panose="020B0303030202040204" pitchFamily="34" charset="0"/>
                        </a:rPr>
                        <a:t>Mn</a:t>
                      </a:r>
                      <a:r>
                        <a:rPr lang="en-US" sz="1400" dirty="0" smtClean="0">
                          <a:solidFill>
                            <a:schemeClr val="tx1"/>
                          </a:solidFill>
                          <a:latin typeface="Univers 45 Light" pitchFamily="2" charset="0"/>
                          <a:ea typeface=""/>
                          <a:cs typeface="KPMG Extralight" panose="020B0303030202040204" pitchFamily="34" charset="0"/>
                        </a:rPr>
                        <a:t> and Rs.10 </a:t>
                      </a:r>
                      <a:r>
                        <a:rPr lang="en-US" sz="1400" dirty="0" err="1" smtClean="0">
                          <a:solidFill>
                            <a:schemeClr val="tx1"/>
                          </a:solidFill>
                          <a:latin typeface="Univers 45 Light" pitchFamily="2" charset="0"/>
                          <a:ea typeface=""/>
                          <a:cs typeface="KPMG Extralight" panose="020B0303030202040204" pitchFamily="34" charset="0"/>
                        </a:rPr>
                        <a:t>Mn</a:t>
                      </a:r>
                      <a:r>
                        <a:rPr lang="en-US" sz="1400" dirty="0" smtClean="0">
                          <a:solidFill>
                            <a:schemeClr val="tx1"/>
                          </a:solidFill>
                          <a:latin typeface="Univers 45 Light" pitchFamily="2" charset="0"/>
                          <a:ea typeface=""/>
                          <a:cs typeface="KPMG Extralight" panose="020B0303030202040204" pitchFamily="34" charset="0"/>
                        </a:rPr>
                        <a:t> </a:t>
                      </a:r>
                      <a:endParaRPr lang="en-US" sz="1400" dirty="0">
                        <a:solidFill>
                          <a:schemeClr val="tx1"/>
                        </a:solidFill>
                        <a:latin typeface="Univers 45 Light" pitchFamily="2" charset="0"/>
                        <a:ea typeface=""/>
                        <a:cs typeface="KPMG Extralight" panose="020B0303030202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400" dirty="0" smtClean="0">
                          <a:solidFill>
                            <a:schemeClr val="tx1"/>
                          </a:solidFill>
                          <a:latin typeface="Univers 45 Light" pitchFamily="2" charset="0"/>
                          <a:ea typeface=""/>
                          <a:cs typeface="KPMG Extralight" panose="020B0303030202040204" pitchFamily="34" charset="0"/>
                        </a:rPr>
                        <a:t>2%</a:t>
                      </a:r>
                      <a:endParaRPr lang="en-US" sz="1400" dirty="0">
                        <a:solidFill>
                          <a:schemeClr val="tx1"/>
                        </a:solidFill>
                        <a:latin typeface="Univers 45 Light" pitchFamily="2" charset="0"/>
                        <a:ea typeface=""/>
                        <a:cs typeface="KPMG Extralight" panose="020B0303030202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US" sz="1400" dirty="0" smtClean="0">
                          <a:solidFill>
                            <a:schemeClr val="tx1"/>
                          </a:solidFill>
                          <a:latin typeface="Univers 45 Light" pitchFamily="2" charset="0"/>
                          <a:ea typeface=""/>
                          <a:cs typeface="KPMG Extralight" panose="020B0303030202040204" pitchFamily="34" charset="0"/>
                        </a:rPr>
                        <a:t>Above Rs.10 </a:t>
                      </a:r>
                      <a:r>
                        <a:rPr lang="en-US" sz="1400" dirty="0" err="1" smtClean="0">
                          <a:solidFill>
                            <a:schemeClr val="tx1"/>
                          </a:solidFill>
                          <a:latin typeface="Univers 45 Light" pitchFamily="2" charset="0"/>
                          <a:ea typeface=""/>
                          <a:cs typeface="KPMG Extralight" panose="020B0303030202040204" pitchFamily="34" charset="0"/>
                        </a:rPr>
                        <a:t>Mn</a:t>
                      </a:r>
                      <a:endParaRPr lang="en-US" sz="1400" dirty="0">
                        <a:solidFill>
                          <a:schemeClr val="tx1"/>
                        </a:solidFill>
                        <a:latin typeface="Univers 45 Light" pitchFamily="2" charset="0"/>
                        <a:ea typeface=""/>
                        <a:cs typeface="KPMG Extralight" panose="020B0303030202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r>
                        <a:rPr lang="en-US" sz="1400" dirty="0" smtClean="0">
                          <a:solidFill>
                            <a:schemeClr val="tx1"/>
                          </a:solidFill>
                          <a:latin typeface="Univers 45 Light" pitchFamily="2" charset="0"/>
                          <a:ea typeface=""/>
                          <a:cs typeface="KPMG Extralight" panose="020B0303030202040204" pitchFamily="34" charset="0"/>
                        </a:rPr>
                        <a:t>3%</a:t>
                      </a:r>
                      <a:endParaRPr lang="en-US" sz="1400" dirty="0">
                        <a:solidFill>
                          <a:schemeClr val="tx1"/>
                        </a:solidFill>
                        <a:latin typeface="Univers 45 Light" pitchFamily="2" charset="0"/>
                        <a:ea typeface=""/>
                        <a:cs typeface="KPMG Extralight" panose="020B030303020204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0449478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body" sz="quarter" idx="10"/>
          </p:nvPr>
        </p:nvSpPr>
        <p:spPr>
          <a:xfrm>
            <a:off x="5562600" y="3657600"/>
            <a:ext cx="4114800" cy="2667000"/>
          </a:xfrm>
        </p:spPr>
        <p:txBody>
          <a:bodyPr>
            <a:normAutofit fontScale="92500"/>
          </a:bodyPr>
          <a:lstStyle/>
          <a:p>
            <a:pPr marL="0" indent="0" defTabSz="914400" eaLnBrk="1">
              <a:buFontTx/>
              <a:buNone/>
            </a:pPr>
            <a:r>
              <a:rPr lang="en-US" sz="1100" dirty="0" smtClean="0">
                <a:latin typeface="Arial" panose="020B0604020202020204" pitchFamily="34" charset="0"/>
                <a:cs typeface="Arial" panose="020B0604020202020204" pitchFamily="34" charset="0"/>
                <a:sym typeface="Arial" panose="020B0604020202020204" pitchFamily="34" charset="0"/>
              </a:rPr>
              <a:t>© 2015 KPMG, a Sri Lankan Partnership and a member firm of the KPMG network of independent member firms affiliated with KPMG International Cooperative a Swiss entity. All rights reserved.</a:t>
            </a:r>
          </a:p>
          <a:p>
            <a:pPr marL="0" indent="0" defTabSz="914400" eaLnBrk="1">
              <a:buFontTx/>
              <a:buNone/>
            </a:pPr>
            <a:endParaRPr lang="en-US" sz="1100" dirty="0" smtClean="0">
              <a:latin typeface="Arial" panose="020B0604020202020204" pitchFamily="34" charset="0"/>
              <a:cs typeface="Arial" panose="020B0604020202020204" pitchFamily="34" charset="0"/>
              <a:sym typeface="Arial" panose="020B0604020202020204" pitchFamily="34" charset="0"/>
            </a:endParaRPr>
          </a:p>
          <a:p>
            <a:pPr marL="0" indent="0" defTabSz="914400" eaLnBrk="1">
              <a:buFontTx/>
              <a:buNone/>
            </a:pPr>
            <a:r>
              <a:rPr lang="en-US" sz="1100" dirty="0" smtClean="0">
                <a:latin typeface="Arial" panose="020B0604020202020204" pitchFamily="34" charset="0"/>
                <a:cs typeface="Arial" panose="020B0604020202020204" pitchFamily="34" charset="0"/>
                <a:sym typeface="Arial" panose="020B0604020202020204" pitchFamily="34" charset="0"/>
              </a:rPr>
              <a:t>The KPMG name, logo and ‘cutting through complexity’ are registered trademarks or trademarks of KPMG International Cooperative (KPMG International).</a:t>
            </a:r>
          </a:p>
          <a:p>
            <a:pPr marL="0" indent="0" defTabSz="914400" eaLnBrk="1">
              <a:buFontTx/>
              <a:buNone/>
            </a:pPr>
            <a:endParaRPr lang="en-US" sz="1100" dirty="0" smtClean="0">
              <a:latin typeface="Arial" panose="020B0604020202020204" pitchFamily="34" charset="0"/>
              <a:cs typeface="Arial" panose="020B0604020202020204" pitchFamily="34" charset="0"/>
              <a:sym typeface="Arial" panose="020B0604020202020204" pitchFamily="34" charset="0"/>
            </a:endParaRPr>
          </a:p>
          <a:p>
            <a:pPr marL="0" indent="0" algn="just" defTabSz="914400" eaLnBrk="1">
              <a:buFontTx/>
              <a:buNone/>
            </a:pPr>
            <a:r>
              <a:rPr lang="en-US" sz="1100" dirty="0" smtClean="0">
                <a:latin typeface="Arial" panose="020B0604020202020204" pitchFamily="34" charset="0"/>
                <a:cs typeface="Arial" panose="020B0604020202020204" pitchFamily="34" charset="0"/>
                <a:sym typeface="Arial" panose="020B0604020202020204" pitchFamily="34" charset="0"/>
              </a:rPr>
              <a:t>The information contained herein is of a general nature and is not intended to address the circumstances of any particular individual or entity. Although we </a:t>
            </a:r>
            <a:r>
              <a:rPr lang="en-US" sz="1100" dirty="0" err="1" smtClean="0">
                <a:latin typeface="Arial" panose="020B0604020202020204" pitchFamily="34" charset="0"/>
                <a:cs typeface="Arial" panose="020B0604020202020204" pitchFamily="34" charset="0"/>
                <a:sym typeface="Arial" panose="020B0604020202020204" pitchFamily="34" charset="0"/>
              </a:rPr>
              <a:t>endeavour</a:t>
            </a:r>
            <a:r>
              <a:rPr lang="en-US" sz="1100" dirty="0" smtClean="0">
                <a:latin typeface="Arial" panose="020B0604020202020204" pitchFamily="34" charset="0"/>
                <a:cs typeface="Arial" panose="020B0604020202020204" pitchFamily="34" charset="0"/>
                <a:sym typeface="Arial" panose="020B0604020202020204" pitchFamily="34" charset="0"/>
              </a:rPr>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dirty="0" smtClean="0"/>
          </a:p>
        </p:txBody>
      </p:sp>
      <p:sp>
        <p:nvSpPr>
          <p:cNvPr id="6" name="Rectangle 1"/>
          <p:cNvSpPr txBox="1">
            <a:spLocks noChangeArrowheads="1"/>
          </p:cNvSpPr>
          <p:nvPr/>
        </p:nvSpPr>
        <p:spPr>
          <a:xfrm>
            <a:off x="488950" y="3644900"/>
            <a:ext cx="4175125" cy="2359025"/>
          </a:xfrm>
          <a:prstGeom prst="rect">
            <a:avLst/>
          </a:prstGeom>
        </p:spPr>
        <p:txBody>
          <a:bodyPr/>
          <a:lstStyle>
            <a:lvl1pPr algn="l" rtl="0" fontAlgn="base">
              <a:spcBef>
                <a:spcPct val="40000"/>
              </a:spcBef>
              <a:spcAft>
                <a:spcPct val="0"/>
              </a:spcAft>
              <a:defRPr b="1">
                <a:solidFill>
                  <a:schemeClr val="bg1"/>
                </a:solidFill>
                <a:latin typeface="+mj-lt"/>
                <a:ea typeface="+mj-ea"/>
                <a:cs typeface="+mj-cs"/>
              </a:defRPr>
            </a:lvl1pPr>
            <a:lvl2pPr algn="l" rtl="0" fontAlgn="base">
              <a:spcBef>
                <a:spcPct val="40000"/>
              </a:spcBef>
              <a:spcAft>
                <a:spcPct val="0"/>
              </a:spcAft>
              <a:defRPr b="1">
                <a:solidFill>
                  <a:schemeClr val="bg1"/>
                </a:solidFill>
                <a:latin typeface="Arial" charset="0"/>
                <a:cs typeface="Arial" charset="0"/>
              </a:defRPr>
            </a:lvl2pPr>
            <a:lvl3pPr algn="l" rtl="0" fontAlgn="base">
              <a:spcBef>
                <a:spcPct val="40000"/>
              </a:spcBef>
              <a:spcAft>
                <a:spcPct val="0"/>
              </a:spcAft>
              <a:defRPr b="1">
                <a:solidFill>
                  <a:schemeClr val="bg1"/>
                </a:solidFill>
                <a:latin typeface="Arial" charset="0"/>
                <a:cs typeface="Arial" charset="0"/>
              </a:defRPr>
            </a:lvl3pPr>
            <a:lvl4pPr algn="l" rtl="0" fontAlgn="base">
              <a:spcBef>
                <a:spcPct val="40000"/>
              </a:spcBef>
              <a:spcAft>
                <a:spcPct val="0"/>
              </a:spcAft>
              <a:defRPr b="1">
                <a:solidFill>
                  <a:schemeClr val="bg1"/>
                </a:solidFill>
                <a:latin typeface="Arial" charset="0"/>
                <a:cs typeface="Arial" charset="0"/>
              </a:defRPr>
            </a:lvl4pPr>
            <a:lvl5pPr algn="l" rtl="0" fontAlgn="base">
              <a:spcBef>
                <a:spcPct val="40000"/>
              </a:spcBef>
              <a:spcAft>
                <a:spcPct val="0"/>
              </a:spcAft>
              <a:defRPr b="1">
                <a:solidFill>
                  <a:schemeClr val="bg1"/>
                </a:solidFill>
                <a:latin typeface="Arial" charset="0"/>
                <a:cs typeface="Arial" charset="0"/>
              </a:defRPr>
            </a:lvl5pPr>
            <a:lvl6pPr marL="422041" algn="l" rtl="0" fontAlgn="base">
              <a:spcBef>
                <a:spcPct val="40000"/>
              </a:spcBef>
              <a:spcAft>
                <a:spcPct val="0"/>
              </a:spcAft>
              <a:defRPr b="1">
                <a:solidFill>
                  <a:schemeClr val="bg1"/>
                </a:solidFill>
                <a:latin typeface="Arial" charset="0"/>
                <a:cs typeface="Arial" charset="0"/>
              </a:defRPr>
            </a:lvl6pPr>
            <a:lvl7pPr marL="844083" algn="l" rtl="0" fontAlgn="base">
              <a:spcBef>
                <a:spcPct val="40000"/>
              </a:spcBef>
              <a:spcAft>
                <a:spcPct val="0"/>
              </a:spcAft>
              <a:defRPr b="1">
                <a:solidFill>
                  <a:schemeClr val="bg1"/>
                </a:solidFill>
                <a:latin typeface="Arial" charset="0"/>
                <a:cs typeface="Arial" charset="0"/>
              </a:defRPr>
            </a:lvl7pPr>
            <a:lvl8pPr marL="1266124" algn="l" rtl="0" fontAlgn="base">
              <a:spcBef>
                <a:spcPct val="40000"/>
              </a:spcBef>
              <a:spcAft>
                <a:spcPct val="0"/>
              </a:spcAft>
              <a:defRPr b="1">
                <a:solidFill>
                  <a:schemeClr val="bg1"/>
                </a:solidFill>
                <a:latin typeface="Arial" charset="0"/>
                <a:cs typeface="Arial" charset="0"/>
              </a:defRPr>
            </a:lvl8pPr>
            <a:lvl9pPr marL="1688165" algn="l" rtl="0" fontAlgn="base">
              <a:spcBef>
                <a:spcPct val="40000"/>
              </a:spcBef>
              <a:spcAft>
                <a:spcPct val="0"/>
              </a:spcAft>
              <a:defRPr b="1">
                <a:solidFill>
                  <a:schemeClr val="bg1"/>
                </a:solidFill>
                <a:latin typeface="Arial" charset="0"/>
                <a:cs typeface="Arial" charset="0"/>
              </a:defRPr>
            </a:lvl9pPr>
          </a:lstStyle>
          <a:p>
            <a:pPr>
              <a:lnSpc>
                <a:spcPct val="110000"/>
              </a:lnSpc>
              <a:spcBef>
                <a:spcPts val="600"/>
              </a:spcBef>
              <a:defRPr/>
            </a:pPr>
            <a:r>
              <a:rPr lang="en-US" sz="1600" u="sng" kern="0" dirty="0"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t/>
            </a:r>
            <a:br>
              <a:rPr lang="en-US" sz="1600" u="sng" kern="0" dirty="0"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br>
            <a:r>
              <a:rPr lang="en-US" sz="1400" kern="0" dirty="0" err="1"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t>Reyaz</a:t>
            </a:r>
            <a:r>
              <a:rPr lang="en-US" sz="1400" kern="0" dirty="0"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t> </a:t>
            </a:r>
            <a:r>
              <a:rPr lang="en-US" sz="1400" kern="0" dirty="0" err="1"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t>Mihular</a:t>
            </a:r>
            <a:r>
              <a:rPr lang="en-US" sz="1600" kern="0" dirty="0"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t/>
            </a:r>
            <a:br>
              <a:rPr lang="en-US" sz="1600" kern="0" dirty="0" smtClean="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br>
            <a:r>
              <a:rPr lang="en-US" sz="1400" kern="0" dirty="0">
                <a:solidFill>
                  <a:schemeClr val="tx1">
                    <a:lumMod val="95000"/>
                    <a:lumOff val="5000"/>
                  </a:schemeClr>
                </a:solidFill>
                <a:latin typeface="Arial Bold" panose="020B0704020202020204" pitchFamily="34" charset="0"/>
                <a:cs typeface="Arial Bold" panose="020B0704020202020204" pitchFamily="34" charset="0"/>
                <a:sym typeface="Arial Bold" panose="020B0704020202020204" pitchFamily="34" charset="0"/>
              </a:rPr>
              <a:t>Managing Partner</a:t>
            </a: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KPMG Sri Lanka</a:t>
            </a:r>
            <a:b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b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E-Mail</a:t>
            </a:r>
            <a:r>
              <a:rPr lang="en-US" sz="1400" kern="0" dirty="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a:t>
            </a: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hlinkClick r:id="rId2"/>
              </a:rPr>
              <a:t>reyazmihular@kpmg.com</a:t>
            </a: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a:t>
            </a:r>
            <a:b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b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a:r>
            <a:b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b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a:r>
            <a:b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b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a:r>
            <a:b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br>
            <a: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t/>
            </a:r>
            <a:br>
              <a:rPr lang="en-US" sz="1400" kern="0" dirty="0" smtClean="0">
                <a:solidFill>
                  <a:schemeClr val="tx1">
                    <a:lumMod val="95000"/>
                    <a:lumOff val="5000"/>
                  </a:schemeClr>
                </a:solidFill>
                <a:latin typeface="Arial" panose="020B0604020202020204" pitchFamily="34" charset="0"/>
                <a:cs typeface="Arial" panose="020B0604020202020204" pitchFamily="34" charset="0"/>
                <a:sym typeface="Arial" panose="020B0604020202020204" pitchFamily="34" charset="0"/>
              </a:rPr>
            </a:br>
            <a:endParaRPr lang="en-US" sz="1400" kern="0" dirty="0" smtClean="0">
              <a:solidFill>
                <a:schemeClr val="tx1">
                  <a:lumMod val="95000"/>
                  <a:lumOff val="5000"/>
                </a:schemeClr>
              </a:solidFill>
            </a:endParaRPr>
          </a:p>
        </p:txBody>
      </p:sp>
      <p:sp>
        <p:nvSpPr>
          <p:cNvPr id="5" name="Title 5"/>
          <p:cNvSpPr txBox="1">
            <a:spLocks/>
          </p:cNvSpPr>
          <p:nvPr/>
        </p:nvSpPr>
        <p:spPr>
          <a:xfrm>
            <a:off x="381000" y="1600200"/>
            <a:ext cx="4056451" cy="1152128"/>
          </a:xfrm>
          <a:prstGeom prst="rect">
            <a:avLst/>
          </a:prstGeom>
        </p:spPr>
        <p:txBody>
          <a:bodyPr/>
          <a:lstStyle>
            <a:lvl1pPr algn="l" rtl="0" fontAlgn="base">
              <a:spcBef>
                <a:spcPct val="40000"/>
              </a:spcBef>
              <a:spcAft>
                <a:spcPct val="0"/>
              </a:spcAft>
              <a:defRPr b="1">
                <a:solidFill>
                  <a:schemeClr val="bg1"/>
                </a:solidFill>
                <a:latin typeface="+mj-lt"/>
                <a:ea typeface="+mj-ea"/>
                <a:cs typeface="+mj-cs"/>
              </a:defRPr>
            </a:lvl1pPr>
            <a:lvl2pPr algn="l" rtl="0" fontAlgn="base">
              <a:spcBef>
                <a:spcPct val="40000"/>
              </a:spcBef>
              <a:spcAft>
                <a:spcPct val="0"/>
              </a:spcAft>
              <a:defRPr b="1">
                <a:solidFill>
                  <a:schemeClr val="bg1"/>
                </a:solidFill>
                <a:latin typeface="Arial" charset="0"/>
                <a:cs typeface="Arial" charset="0"/>
              </a:defRPr>
            </a:lvl2pPr>
            <a:lvl3pPr algn="l" rtl="0" fontAlgn="base">
              <a:spcBef>
                <a:spcPct val="40000"/>
              </a:spcBef>
              <a:spcAft>
                <a:spcPct val="0"/>
              </a:spcAft>
              <a:defRPr b="1">
                <a:solidFill>
                  <a:schemeClr val="bg1"/>
                </a:solidFill>
                <a:latin typeface="Arial" charset="0"/>
                <a:cs typeface="Arial" charset="0"/>
              </a:defRPr>
            </a:lvl3pPr>
            <a:lvl4pPr algn="l" rtl="0" fontAlgn="base">
              <a:spcBef>
                <a:spcPct val="40000"/>
              </a:spcBef>
              <a:spcAft>
                <a:spcPct val="0"/>
              </a:spcAft>
              <a:defRPr b="1">
                <a:solidFill>
                  <a:schemeClr val="bg1"/>
                </a:solidFill>
                <a:latin typeface="Arial" charset="0"/>
                <a:cs typeface="Arial" charset="0"/>
              </a:defRPr>
            </a:lvl4pPr>
            <a:lvl5pPr algn="l" rtl="0" fontAlgn="base">
              <a:spcBef>
                <a:spcPct val="40000"/>
              </a:spcBef>
              <a:spcAft>
                <a:spcPct val="0"/>
              </a:spcAft>
              <a:defRPr b="1">
                <a:solidFill>
                  <a:schemeClr val="bg1"/>
                </a:solidFill>
                <a:latin typeface="Arial" charset="0"/>
                <a:cs typeface="Arial" charset="0"/>
              </a:defRPr>
            </a:lvl5pPr>
            <a:lvl6pPr marL="422041" algn="l" rtl="0" fontAlgn="base">
              <a:spcBef>
                <a:spcPct val="40000"/>
              </a:spcBef>
              <a:spcAft>
                <a:spcPct val="0"/>
              </a:spcAft>
              <a:defRPr b="1">
                <a:solidFill>
                  <a:schemeClr val="bg1"/>
                </a:solidFill>
                <a:latin typeface="Arial" charset="0"/>
                <a:cs typeface="Arial" charset="0"/>
              </a:defRPr>
            </a:lvl6pPr>
            <a:lvl7pPr marL="844083" algn="l" rtl="0" fontAlgn="base">
              <a:spcBef>
                <a:spcPct val="40000"/>
              </a:spcBef>
              <a:spcAft>
                <a:spcPct val="0"/>
              </a:spcAft>
              <a:defRPr b="1">
                <a:solidFill>
                  <a:schemeClr val="bg1"/>
                </a:solidFill>
                <a:latin typeface="Arial" charset="0"/>
                <a:cs typeface="Arial" charset="0"/>
              </a:defRPr>
            </a:lvl7pPr>
            <a:lvl8pPr marL="1266124" algn="l" rtl="0" fontAlgn="base">
              <a:spcBef>
                <a:spcPct val="40000"/>
              </a:spcBef>
              <a:spcAft>
                <a:spcPct val="0"/>
              </a:spcAft>
              <a:defRPr b="1">
                <a:solidFill>
                  <a:schemeClr val="bg1"/>
                </a:solidFill>
                <a:latin typeface="Arial" charset="0"/>
                <a:cs typeface="Arial" charset="0"/>
              </a:defRPr>
            </a:lvl8pPr>
            <a:lvl9pPr marL="1688165" algn="l" rtl="0" fontAlgn="base">
              <a:spcBef>
                <a:spcPct val="40000"/>
              </a:spcBef>
              <a:spcAft>
                <a:spcPct val="0"/>
              </a:spcAft>
              <a:defRPr b="1">
                <a:solidFill>
                  <a:schemeClr val="bg1"/>
                </a:solidFill>
                <a:latin typeface="Arial" charset="0"/>
                <a:cs typeface="Arial" charset="0"/>
              </a:defRPr>
            </a:lvl9pPr>
          </a:lstStyle>
          <a:p>
            <a:r>
              <a:rPr lang="en-GB" sz="3200" kern="0" dirty="0" smtClean="0">
                <a:latin typeface="Arial"/>
              </a:rPr>
              <a:t>Thank you</a:t>
            </a:r>
            <a:endParaRPr lang="en-GB" sz="3200" kern="0"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464" t="33208" r="169" b="24697"/>
          <a:stretch/>
        </p:blipFill>
        <p:spPr>
          <a:xfrm>
            <a:off x="0" y="0"/>
            <a:ext cx="9906000" cy="6858000"/>
          </a:xfrm>
          <a:prstGeom prst="rect">
            <a:avLst/>
          </a:prstGeom>
        </p:spPr>
      </p:pic>
      <p:sp>
        <p:nvSpPr>
          <p:cNvPr id="5" name="Freeform 10"/>
          <p:cNvSpPr>
            <a:spLocks/>
          </p:cNvSpPr>
          <p:nvPr/>
        </p:nvSpPr>
        <p:spPr bwMode="gray">
          <a:xfrm>
            <a:off x="3200400" y="2362200"/>
            <a:ext cx="6705600" cy="4525780"/>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 name="Title 1"/>
          <p:cNvSpPr>
            <a:spLocks noGrp="1"/>
          </p:cNvSpPr>
          <p:nvPr>
            <p:ph type="title"/>
          </p:nvPr>
        </p:nvSpPr>
        <p:spPr>
          <a:xfrm>
            <a:off x="4800600" y="2743200"/>
            <a:ext cx="4800600" cy="3810000"/>
          </a:xfrm>
        </p:spPr>
        <p:txBody>
          <a:bodyPr>
            <a:normAutofit/>
          </a:bodyPr>
          <a:lstStyle/>
          <a:p>
            <a:pPr lvl="2">
              <a:buClr>
                <a:schemeClr val="bg1"/>
              </a:buClr>
              <a:buSzPct val="89000"/>
            </a:pPr>
            <a:r>
              <a:rPr lang="en-US" dirty="0" smtClean="0"/>
              <a:t/>
            </a:r>
            <a:br>
              <a:rPr lang="en-US" dirty="0" smtClean="0"/>
            </a:br>
            <a:r>
              <a:rPr lang="en-US" dirty="0" smtClean="0"/>
              <a:t>Agenda</a:t>
            </a:r>
            <a:br>
              <a:rPr lang="en-US" dirty="0" smtClean="0"/>
            </a:br>
            <a:r>
              <a:rPr lang="en-US" b="0" dirty="0"/>
              <a:t/>
            </a:r>
            <a:br>
              <a:rPr lang="en-US" b="0" dirty="0"/>
            </a:br>
            <a:r>
              <a:rPr lang="en-US" sz="2000" dirty="0" smtClean="0"/>
              <a:t>1</a:t>
            </a:r>
            <a:r>
              <a:rPr lang="en-US" dirty="0" smtClean="0"/>
              <a:t>.</a:t>
            </a:r>
            <a:r>
              <a:rPr lang="en-US" b="0" dirty="0" smtClean="0"/>
              <a:t> </a:t>
            </a:r>
            <a:r>
              <a:rPr lang="en-US" sz="2000" dirty="0" smtClean="0"/>
              <a:t>Budget </a:t>
            </a:r>
            <a:r>
              <a:rPr lang="en-US" sz="2000" dirty="0"/>
              <a:t>Overview</a:t>
            </a:r>
            <a:br>
              <a:rPr lang="en-US" sz="2000" dirty="0"/>
            </a:br>
            <a:r>
              <a:rPr lang="en-GB" sz="2000" dirty="0"/>
              <a:t/>
            </a:r>
            <a:br>
              <a:rPr lang="en-GB" sz="2000" dirty="0"/>
            </a:br>
            <a:r>
              <a:rPr lang="en-GB" sz="2000" dirty="0" smtClean="0"/>
              <a:t>2. </a:t>
            </a:r>
            <a:r>
              <a:rPr lang="en-GB" sz="2000" dirty="0"/>
              <a:t>S</a:t>
            </a:r>
            <a:r>
              <a:rPr lang="en-GB" sz="2000" dirty="0" smtClean="0"/>
              <a:t>implified </a:t>
            </a:r>
            <a:r>
              <a:rPr lang="en-GB" sz="2000" dirty="0"/>
              <a:t>Tax Regime</a:t>
            </a:r>
            <a:br>
              <a:rPr lang="en-GB" sz="2000" dirty="0"/>
            </a:br>
            <a:r>
              <a:rPr lang="en-GB" sz="2000" dirty="0"/>
              <a:t/>
            </a:r>
            <a:br>
              <a:rPr lang="en-GB" sz="2000" dirty="0"/>
            </a:br>
            <a:r>
              <a:rPr lang="en-GB" sz="2000" dirty="0" smtClean="0"/>
              <a:t>3. Changes </a:t>
            </a:r>
            <a:r>
              <a:rPr lang="en-GB" sz="2000" dirty="0"/>
              <a:t>to the Indirect taxes</a:t>
            </a:r>
            <a:br>
              <a:rPr lang="en-GB" sz="2000" dirty="0"/>
            </a:br>
            <a:r>
              <a:rPr lang="en-US" sz="2000" dirty="0">
                <a:sym typeface="Arial Bold" panose="020B0704020202020204" pitchFamily="34" charset="0"/>
              </a:rPr>
              <a:t/>
            </a:r>
            <a:br>
              <a:rPr lang="en-US" sz="2000" dirty="0">
                <a:sym typeface="Arial Bold" panose="020B0704020202020204" pitchFamily="34" charset="0"/>
              </a:rPr>
            </a:br>
            <a:r>
              <a:rPr lang="en-US" sz="2000" dirty="0" smtClean="0">
                <a:sym typeface="Arial Bold" panose="020B0704020202020204" pitchFamily="34" charset="0"/>
              </a:rPr>
              <a:t>4. New </a:t>
            </a:r>
            <a:r>
              <a:rPr lang="en-US" sz="2000" dirty="0">
                <a:sym typeface="Arial Bold" panose="020B0704020202020204" pitchFamily="34" charset="0"/>
              </a:rPr>
              <a:t>Levies/ Charges</a:t>
            </a:r>
            <a:br>
              <a:rPr lang="en-US" sz="2000" dirty="0">
                <a:sym typeface="Arial Bold" panose="020B0704020202020204" pitchFamily="34" charset="0"/>
              </a:rPr>
            </a:br>
            <a:r>
              <a:rPr lang="en-US" sz="2000" dirty="0">
                <a:sym typeface="Arial Bold" panose="020B0704020202020204" pitchFamily="34" charset="0"/>
              </a:rPr>
              <a:t/>
            </a:r>
            <a:br>
              <a:rPr lang="en-US" sz="2000" dirty="0">
                <a:sym typeface="Arial Bold" panose="020B0704020202020204" pitchFamily="34" charset="0"/>
              </a:rPr>
            </a:br>
            <a:r>
              <a:rPr lang="en-US" sz="2000" dirty="0" smtClean="0">
                <a:sym typeface="Arial Bold" panose="020B0704020202020204" pitchFamily="34" charset="0"/>
              </a:rPr>
              <a:t>5. Impact </a:t>
            </a:r>
            <a:r>
              <a:rPr lang="en-US" sz="2000" dirty="0">
                <a:sym typeface="Arial Bold" panose="020B0704020202020204" pitchFamily="34" charset="0"/>
              </a:rPr>
              <a:t>on Key Sectors</a:t>
            </a:r>
            <a:endParaRPr lang="en-US" sz="2000" dirty="0"/>
          </a:p>
        </p:txBody>
      </p:sp>
    </p:spTree>
    <p:extLst>
      <p:ext uri="{BB962C8B-B14F-4D97-AF65-F5344CB8AC3E}">
        <p14:creationId xmlns:p14="http://schemas.microsoft.com/office/powerpoint/2010/main" val="2728552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p:cNvSpPr>
            <a:spLocks/>
          </p:cNvSpPr>
          <p:nvPr/>
        </p:nvSpPr>
        <p:spPr bwMode="auto">
          <a:xfrm>
            <a:off x="701187" y="1143001"/>
            <a:ext cx="6572982" cy="3077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defTabSz="844083"/>
            <a:r>
              <a:rPr lang="en-US" sz="1662" dirty="0">
                <a:solidFill>
                  <a:srgbClr val="0C2D83"/>
                </a:solidFill>
                <a:latin typeface="Arial Bold" panose="020B0704020202020204" pitchFamily="34" charset="0"/>
                <a:cs typeface="Arial Bold" panose="020B0704020202020204" pitchFamily="34" charset="0"/>
                <a:sym typeface="Arial Bold" panose="020B0704020202020204" pitchFamily="34" charset="0"/>
              </a:rPr>
              <a:t>Government revenue and expenditure – the deficit </a:t>
            </a:r>
            <a:endParaRPr lang="en-US" sz="1477" dirty="0"/>
          </a:p>
        </p:txBody>
      </p:sp>
      <p:sp>
        <p:nvSpPr>
          <p:cNvPr id="7" name="Title 1"/>
          <p:cNvSpPr>
            <a:spLocks noGrp="1"/>
          </p:cNvSpPr>
          <p:nvPr>
            <p:ph type="title"/>
          </p:nvPr>
        </p:nvSpPr>
        <p:spPr>
          <a:xfrm>
            <a:off x="598026" y="228601"/>
            <a:ext cx="6779304" cy="531751"/>
          </a:xfrm>
        </p:spPr>
        <p:txBody>
          <a:bodyPr>
            <a:normAutofit/>
          </a:bodyPr>
          <a:lstStyle/>
          <a:p>
            <a:r>
              <a:rPr lang="en-US" dirty="0"/>
              <a:t>Budget Overview</a:t>
            </a:r>
          </a:p>
        </p:txBody>
      </p:sp>
      <p:graphicFrame>
        <p:nvGraphicFramePr>
          <p:cNvPr id="9" name="Chart11"/>
          <p:cNvGraphicFramePr>
            <a:graphicFrameLocks/>
          </p:cNvGraphicFramePr>
          <p:nvPr>
            <p:extLst>
              <p:ext uri="{D42A27DB-BD31-4B8C-83A1-F6EECF244321}">
                <p14:modId xmlns:p14="http://schemas.microsoft.com/office/powerpoint/2010/main" val="1062725361"/>
              </p:ext>
            </p:extLst>
          </p:nvPr>
        </p:nvGraphicFramePr>
        <p:xfrm>
          <a:off x="914401" y="1450732"/>
          <a:ext cx="8035479" cy="43404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6921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Budget Overview</a:t>
            </a:r>
          </a:p>
        </p:txBody>
      </p:sp>
      <p:sp>
        <p:nvSpPr>
          <p:cNvPr id="6" name="AutoShape 8"/>
          <p:cNvSpPr>
            <a:spLocks/>
          </p:cNvSpPr>
          <p:nvPr/>
        </p:nvSpPr>
        <p:spPr bwMode="auto">
          <a:xfrm>
            <a:off x="288040" y="1218784"/>
            <a:ext cx="4291484" cy="6445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sz="1800" dirty="0" smtClean="0">
                <a:solidFill>
                  <a:srgbClr val="0C2D83"/>
                </a:solidFill>
                <a:latin typeface="Arial Bold" panose="020B0704020202020204" pitchFamily="34" charset="0"/>
                <a:cs typeface="Arial Bold" panose="020B0704020202020204" pitchFamily="34" charset="0"/>
                <a:sym typeface="Arial Bold" panose="020B0704020202020204" pitchFamily="34" charset="0"/>
              </a:rPr>
              <a:t>Government Expenditure Allocation</a:t>
            </a:r>
            <a:endParaRPr lang="en-US" sz="1600" dirty="0"/>
          </a:p>
        </p:txBody>
      </p:sp>
      <p:pic>
        <p:nvPicPr>
          <p:cNvPr id="10" name="Picture 9"/>
          <p:cNvPicPr>
            <a:picLocks noChangeAspect="1"/>
          </p:cNvPicPr>
          <p:nvPr/>
        </p:nvPicPr>
        <p:blipFill>
          <a:blip r:embed="rId2"/>
          <a:stretch>
            <a:fillRect/>
          </a:stretch>
        </p:blipFill>
        <p:spPr>
          <a:xfrm>
            <a:off x="609600" y="1828800"/>
            <a:ext cx="8201025" cy="4114799"/>
          </a:xfrm>
          <a:prstGeom prst="rect">
            <a:avLst/>
          </a:prstGeom>
        </p:spPr>
      </p:pic>
    </p:spTree>
    <p:extLst>
      <p:ext uri="{BB962C8B-B14F-4D97-AF65-F5344CB8AC3E}">
        <p14:creationId xmlns:p14="http://schemas.microsoft.com/office/powerpoint/2010/main" val="369903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Simplified Tax Regime – Direct Tax</a:t>
            </a:r>
            <a:endParaRPr lang="en-GB" dirty="0"/>
          </a:p>
        </p:txBody>
      </p:sp>
      <p:sp>
        <p:nvSpPr>
          <p:cNvPr id="5" name="Text Placeholder 4"/>
          <p:cNvSpPr>
            <a:spLocks noGrp="1"/>
          </p:cNvSpPr>
          <p:nvPr>
            <p:ph type="body" sz="quarter" idx="10"/>
          </p:nvPr>
        </p:nvSpPr>
        <p:spPr/>
        <p:txBody>
          <a:bodyPr/>
          <a:lstStyle/>
          <a:p>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562451381"/>
              </p:ext>
            </p:extLst>
          </p:nvPr>
        </p:nvGraphicFramePr>
        <p:xfrm>
          <a:off x="533400" y="990600"/>
          <a:ext cx="8712969" cy="5336201"/>
        </p:xfrm>
        <a:graphic>
          <a:graphicData uri="http://schemas.openxmlformats.org/drawingml/2006/table">
            <a:tbl>
              <a:tblPr firstRow="1" bandRow="1">
                <a:tableStyleId>{5C22544A-7EE6-4342-B048-85BDC9FD1C3A}</a:tableStyleId>
              </a:tblPr>
              <a:tblGrid>
                <a:gridCol w="1931168"/>
                <a:gridCol w="3375720"/>
                <a:gridCol w="3406081"/>
              </a:tblGrid>
              <a:tr h="354729">
                <a:tc>
                  <a:txBody>
                    <a:bodyPr/>
                    <a:lstStyle/>
                    <a:p>
                      <a:endParaRPr lang="en-US" dirty="0"/>
                    </a:p>
                  </a:txBody>
                  <a:tcPr/>
                </a:tc>
                <a:tc>
                  <a:txBody>
                    <a:bodyPr/>
                    <a:lstStyle/>
                    <a:p>
                      <a:pPr algn="ctr"/>
                      <a:r>
                        <a:rPr lang="en-US" dirty="0" smtClean="0"/>
                        <a:t>Proposal 2016</a:t>
                      </a:r>
                      <a:endParaRPr lang="en-US" dirty="0"/>
                    </a:p>
                  </a:txBody>
                  <a:tcPr/>
                </a:tc>
                <a:tc>
                  <a:txBody>
                    <a:bodyPr/>
                    <a:lstStyle/>
                    <a:p>
                      <a:pPr algn="ctr"/>
                      <a:r>
                        <a:rPr lang="en-US" dirty="0" smtClean="0"/>
                        <a:t>Present</a:t>
                      </a:r>
                      <a:endParaRPr lang="en-US" dirty="0"/>
                    </a:p>
                  </a:txBody>
                  <a:tcPr/>
                </a:tc>
              </a:tr>
              <a:tr h="2837831">
                <a:tc>
                  <a:txBody>
                    <a:bodyPr/>
                    <a:lstStyle/>
                    <a:p>
                      <a:r>
                        <a:rPr lang="en-US" dirty="0" smtClean="0"/>
                        <a:t>Income Tax Rate</a:t>
                      </a:r>
                      <a:endParaRPr lang="en-US" dirty="0"/>
                    </a:p>
                  </a:txBody>
                  <a:tcPr/>
                </a:tc>
                <a:tc>
                  <a:txBody>
                    <a:bodyPr/>
                    <a:lstStyle/>
                    <a:p>
                      <a:r>
                        <a:rPr lang="en-US" dirty="0" smtClean="0"/>
                        <a:t>Standard rate - 15%</a:t>
                      </a:r>
                    </a:p>
                    <a:p>
                      <a:endParaRPr lang="en-US" dirty="0" smtClean="0"/>
                    </a:p>
                    <a:p>
                      <a:r>
                        <a:rPr lang="en-US" dirty="0" smtClean="0"/>
                        <a:t>Higher rate - 30% </a:t>
                      </a:r>
                    </a:p>
                    <a:p>
                      <a:r>
                        <a:rPr lang="en-US" dirty="0" smtClean="0"/>
                        <a:t>(</a:t>
                      </a:r>
                      <a:r>
                        <a:rPr lang="en-US" sz="1600" dirty="0" smtClean="0"/>
                        <a:t>Betting &amp; Gaming, Liquor &amp; Tobacco</a:t>
                      </a:r>
                    </a:p>
                    <a:p>
                      <a:r>
                        <a:rPr lang="en-US" sz="1600" dirty="0" smtClean="0"/>
                        <a:t>Banking &amp; Finance, Insurance, Leasing , Trading activities)</a:t>
                      </a:r>
                    </a:p>
                    <a:p>
                      <a:endParaRPr lang="en-US" sz="1600" dirty="0" smtClean="0"/>
                    </a:p>
                    <a:p>
                      <a:r>
                        <a:rPr lang="en-US" dirty="0" smtClean="0"/>
                        <a:t>Surtax - 25% tax on tax </a:t>
                      </a:r>
                    </a:p>
                    <a:p>
                      <a:r>
                        <a:rPr lang="en-US" sz="1600" kern="1200" dirty="0" smtClean="0"/>
                        <a:t>(Tobacco, Liquor and Betting and Gaming)</a:t>
                      </a:r>
                      <a:endParaRPr lang="en-US" sz="1600" kern="1200" dirty="0">
                        <a:solidFill>
                          <a:schemeClr val="dk1"/>
                        </a:solidFill>
                        <a:latin typeface="+mn-lt"/>
                        <a:ea typeface="+mn-ea"/>
                        <a:cs typeface="+mn-cs"/>
                      </a:endParaRPr>
                    </a:p>
                  </a:txBody>
                  <a:tcPr/>
                </a:tc>
                <a:tc>
                  <a:txBody>
                    <a:bodyPr/>
                    <a:lstStyle/>
                    <a:p>
                      <a:r>
                        <a:rPr lang="en-US" dirty="0" smtClean="0"/>
                        <a:t>Standard rate -28%</a:t>
                      </a:r>
                    </a:p>
                    <a:p>
                      <a:endParaRPr lang="en-US" dirty="0" smtClean="0"/>
                    </a:p>
                    <a:p>
                      <a:pPr marL="0" algn="l" defTabSz="914400" rtl="0" eaLnBrk="1" latinLnBrk="0" hangingPunct="1"/>
                      <a:r>
                        <a:rPr lang="en-US" dirty="0" smtClean="0"/>
                        <a:t>Tax</a:t>
                      </a:r>
                      <a:r>
                        <a:rPr lang="en-US" baseline="0" dirty="0" smtClean="0"/>
                        <a:t> Concessionary rates – 10% / 12%  </a:t>
                      </a:r>
                      <a:r>
                        <a:rPr lang="en-US" sz="1600" kern="1200" dirty="0" smtClean="0"/>
                        <a:t>(certain segments Education,  exports </a:t>
                      </a:r>
                      <a:r>
                        <a:rPr lang="en-US" sz="1600" kern="1200" dirty="0" err="1" smtClean="0"/>
                        <a:t>etc</a:t>
                      </a:r>
                      <a:r>
                        <a:rPr lang="en-US" sz="1600" kern="1200" dirty="0" smtClean="0"/>
                        <a:t>)</a:t>
                      </a:r>
                    </a:p>
                    <a:p>
                      <a:pPr marL="0" algn="l" defTabSz="914400" rtl="0" eaLnBrk="1" latinLnBrk="0" hangingPunct="1"/>
                      <a:endParaRPr lang="en-US" sz="1600" kern="1200" dirty="0" smtClean="0"/>
                    </a:p>
                    <a:p>
                      <a:pPr marL="0" algn="l" defTabSz="914400" rtl="0" eaLnBrk="1" latinLnBrk="0" hangingPunct="1"/>
                      <a:r>
                        <a:rPr lang="en-US" sz="1800" kern="1200" dirty="0" smtClean="0"/>
                        <a:t>Betting &amp; gaming, Liquor &amp; tobacco </a:t>
                      </a:r>
                      <a:r>
                        <a:rPr lang="en-US" sz="1600" kern="1200" dirty="0" smtClean="0"/>
                        <a:t>– 40%</a:t>
                      </a:r>
                      <a:endParaRPr lang="en-US" sz="1600" kern="1200" dirty="0">
                        <a:solidFill>
                          <a:schemeClr val="dk1"/>
                        </a:solidFill>
                        <a:latin typeface="+mn-lt"/>
                        <a:ea typeface="+mn-ea"/>
                        <a:cs typeface="+mn-cs"/>
                      </a:endParaRPr>
                    </a:p>
                  </a:txBody>
                  <a:tcPr/>
                </a:tc>
              </a:tr>
              <a:tr h="1418915">
                <a:tc>
                  <a:txBody>
                    <a:bodyPr/>
                    <a:lstStyle/>
                    <a:p>
                      <a:pPr algn="l">
                        <a:lnSpc>
                          <a:spcPct val="100000"/>
                        </a:lnSpc>
                      </a:pPr>
                      <a:r>
                        <a:rPr lang="en-US" dirty="0" smtClean="0"/>
                        <a:t>Individuals – Income tax Rate</a:t>
                      </a:r>
                      <a:endParaRPr lang="en-US" dirty="0"/>
                    </a:p>
                  </a:txBody>
                  <a:tcPr/>
                </a:tc>
                <a:tc>
                  <a:txBody>
                    <a:bodyPr/>
                    <a:lstStyle/>
                    <a:p>
                      <a:pPr algn="l">
                        <a:lnSpc>
                          <a:spcPct val="100000"/>
                        </a:lnSpc>
                      </a:pPr>
                      <a:r>
                        <a:rPr lang="en-US" dirty="0" smtClean="0"/>
                        <a:t>Flat rate - 15% </a:t>
                      </a:r>
                    </a:p>
                    <a:p>
                      <a:pPr algn="l">
                        <a:lnSpc>
                          <a:spcPct val="100000"/>
                        </a:lnSpc>
                      </a:pPr>
                      <a:endParaRPr lang="en-US" dirty="0" smtClean="0"/>
                    </a:p>
                    <a:p>
                      <a:pPr algn="l">
                        <a:lnSpc>
                          <a:spcPct val="100000"/>
                        </a:lnSpc>
                      </a:pPr>
                      <a:r>
                        <a:rPr lang="en-US" dirty="0" smtClean="0"/>
                        <a:t>Tax</a:t>
                      </a:r>
                      <a:r>
                        <a:rPr lang="en-US" baseline="0" dirty="0" smtClean="0"/>
                        <a:t> free allowance - </a:t>
                      </a:r>
                    </a:p>
                    <a:p>
                      <a:pPr algn="l">
                        <a:lnSpc>
                          <a:spcPct val="100000"/>
                        </a:lnSpc>
                      </a:pPr>
                      <a:r>
                        <a:rPr lang="en-US" baseline="0" dirty="0" err="1" smtClean="0"/>
                        <a:t>Rs</a:t>
                      </a:r>
                      <a:r>
                        <a:rPr lang="en-US" baseline="0" dirty="0" smtClean="0"/>
                        <a:t>. 2.4mn p.a.</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Progressive tax rate - 4% - 24%</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Tax free allowance –  </a:t>
                      </a:r>
                      <a:r>
                        <a:rPr lang="en-US" dirty="0" err="1" smtClean="0"/>
                        <a:t>Rs</a:t>
                      </a:r>
                      <a:r>
                        <a:rPr lang="en-US" dirty="0" smtClean="0"/>
                        <a:t>. 500k/</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employees </a:t>
                      </a:r>
                      <a:r>
                        <a:rPr lang="en-US" baseline="0" dirty="0" err="1" smtClean="0"/>
                        <a:t>Rs</a:t>
                      </a:r>
                      <a:r>
                        <a:rPr lang="en-US" baseline="0" dirty="0" smtClean="0"/>
                        <a:t>. 750k</a:t>
                      </a:r>
                      <a:r>
                        <a:rPr lang="en-US" dirty="0" smtClean="0"/>
                        <a:t> p.a.</a:t>
                      </a:r>
                      <a:endParaRPr lang="en-US" dirty="0"/>
                    </a:p>
                  </a:txBody>
                  <a:tcPr/>
                </a:tc>
              </a:tr>
              <a:tr h="722523">
                <a:tc>
                  <a:txBody>
                    <a:bodyPr/>
                    <a:lstStyle/>
                    <a:p>
                      <a:pPr algn="l">
                        <a:lnSpc>
                          <a:spcPct val="250000"/>
                        </a:lnSpc>
                      </a:pPr>
                      <a:r>
                        <a:rPr lang="en-US" dirty="0" smtClean="0"/>
                        <a:t>ESC</a:t>
                      </a:r>
                      <a:endParaRPr lang="en-US" dirty="0"/>
                    </a:p>
                  </a:txBody>
                  <a:tcPr/>
                </a:tc>
                <a:tc>
                  <a:txBody>
                    <a:bodyPr/>
                    <a:lstStyle/>
                    <a:p>
                      <a:pPr algn="l">
                        <a:lnSpc>
                          <a:spcPct val="250000"/>
                        </a:lnSpc>
                      </a:pPr>
                      <a:r>
                        <a:rPr lang="en-US" dirty="0" smtClean="0"/>
                        <a:t>0.5% on turnover</a:t>
                      </a:r>
                      <a:endParaRPr lang="en-US" dirty="0"/>
                    </a:p>
                  </a:txBody>
                  <a:tcPr/>
                </a:tc>
                <a:tc>
                  <a:txBody>
                    <a:bodyPr/>
                    <a:lstStyle/>
                    <a:p>
                      <a:pPr algn="l">
                        <a:lnSpc>
                          <a:spcPct val="250000"/>
                        </a:lnSpc>
                      </a:pPr>
                      <a:r>
                        <a:rPr lang="en-US" dirty="0" smtClean="0"/>
                        <a:t>0.25%</a:t>
                      </a:r>
                      <a:r>
                        <a:rPr lang="en-US" baseline="0" dirty="0" smtClean="0"/>
                        <a:t> on turnover</a:t>
                      </a:r>
                      <a:endParaRPr lang="en-US" dirty="0"/>
                    </a:p>
                  </a:txBody>
                  <a:tcPr/>
                </a:tc>
              </a:tr>
            </a:tbl>
          </a:graphicData>
        </a:graphic>
      </p:graphicFrame>
    </p:spTree>
    <p:extLst>
      <p:ext uri="{BB962C8B-B14F-4D97-AF65-F5344CB8AC3E}">
        <p14:creationId xmlns:p14="http://schemas.microsoft.com/office/powerpoint/2010/main" val="4238000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46883" y="218904"/>
            <a:ext cx="6779304" cy="531751"/>
          </a:xfrm>
        </p:spPr>
        <p:txBody>
          <a:bodyPr>
            <a:normAutofit/>
          </a:bodyPr>
          <a:lstStyle/>
          <a:p>
            <a:pPr defTabSz="844083"/>
            <a:r>
              <a:rPr lang="en-GB" sz="1800" dirty="0"/>
              <a:t>Simplified Tax Regime - </a:t>
            </a:r>
            <a:r>
              <a:rPr lang="en-US" sz="1800" dirty="0">
                <a:latin typeface="Arial Bold" panose="020B0704020202020204" pitchFamily="34" charset="0"/>
                <a:cs typeface="Arial Bold" panose="020B0704020202020204" pitchFamily="34" charset="0"/>
                <a:sym typeface="Arial Bold" panose="020B0704020202020204" pitchFamily="34" charset="0"/>
              </a:rPr>
              <a:t>Removal of Levies</a:t>
            </a:r>
            <a:endParaRPr lang="en-US" sz="1800" dirty="0"/>
          </a:p>
        </p:txBody>
      </p:sp>
      <p:sp>
        <p:nvSpPr>
          <p:cNvPr id="3" name="Text Placeholder 2"/>
          <p:cNvSpPr>
            <a:spLocks noGrp="1"/>
          </p:cNvSpPr>
          <p:nvPr>
            <p:ph type="body" sz="quarter" idx="10"/>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3385271617"/>
              </p:ext>
            </p:extLst>
          </p:nvPr>
        </p:nvGraphicFramePr>
        <p:xfrm>
          <a:off x="1154723" y="1553309"/>
          <a:ext cx="7666892" cy="4478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AutoShape 8"/>
          <p:cNvSpPr>
            <a:spLocks/>
          </p:cNvSpPr>
          <p:nvPr/>
        </p:nvSpPr>
        <p:spPr bwMode="auto">
          <a:xfrm>
            <a:off x="646883" y="1388801"/>
            <a:ext cx="3961370" cy="59494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defTabSz="844083"/>
            <a:endParaRPr lang="en-US" sz="1477" dirty="0"/>
          </a:p>
        </p:txBody>
      </p:sp>
    </p:spTree>
    <p:extLst>
      <p:ext uri="{BB962C8B-B14F-4D97-AF65-F5344CB8AC3E}">
        <p14:creationId xmlns:p14="http://schemas.microsoft.com/office/powerpoint/2010/main" val="2958507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Changes to the Indirect taxes</a:t>
            </a:r>
            <a:endParaRPr lang="en-GB" dirty="0"/>
          </a:p>
        </p:txBody>
      </p:sp>
      <p:sp>
        <p:nvSpPr>
          <p:cNvPr id="5" name="Text Placeholder 4"/>
          <p:cNvSpPr>
            <a:spLocks noGrp="1"/>
          </p:cNvSpPr>
          <p:nvPr>
            <p:ph type="body" sz="quarter" idx="10"/>
          </p:nvPr>
        </p:nvSpPr>
        <p:spPr/>
        <p:txBody>
          <a:bodyPr/>
          <a:lstStyle/>
          <a:p>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612589630"/>
              </p:ext>
            </p:extLst>
          </p:nvPr>
        </p:nvGraphicFramePr>
        <p:xfrm>
          <a:off x="457200" y="1219200"/>
          <a:ext cx="8712969" cy="4580447"/>
        </p:xfrm>
        <a:graphic>
          <a:graphicData uri="http://schemas.openxmlformats.org/drawingml/2006/table">
            <a:tbl>
              <a:tblPr firstRow="1" bandRow="1">
                <a:tableStyleId>{5C22544A-7EE6-4342-B048-85BDC9FD1C3A}</a:tableStyleId>
              </a:tblPr>
              <a:tblGrid>
                <a:gridCol w="1397768"/>
                <a:gridCol w="3886200"/>
                <a:gridCol w="3429001"/>
              </a:tblGrid>
              <a:tr h="142240">
                <a:tc>
                  <a:txBody>
                    <a:bodyPr/>
                    <a:lstStyle/>
                    <a:p>
                      <a:endParaRPr lang="en-US" dirty="0"/>
                    </a:p>
                  </a:txBody>
                  <a:tcPr/>
                </a:tc>
                <a:tc>
                  <a:txBody>
                    <a:bodyPr/>
                    <a:lstStyle/>
                    <a:p>
                      <a:r>
                        <a:rPr lang="en-US" dirty="0" smtClean="0"/>
                        <a:t>Proposal 2016</a:t>
                      </a:r>
                      <a:endParaRPr lang="en-US" dirty="0"/>
                    </a:p>
                  </a:txBody>
                  <a:tcPr/>
                </a:tc>
                <a:tc>
                  <a:txBody>
                    <a:bodyPr/>
                    <a:lstStyle/>
                    <a:p>
                      <a:r>
                        <a:rPr lang="en-US" dirty="0" smtClean="0"/>
                        <a:t>Present</a:t>
                      </a:r>
                      <a:endParaRPr lang="en-US" dirty="0"/>
                    </a:p>
                  </a:txBody>
                  <a:tcPr/>
                </a:tc>
              </a:tr>
              <a:tr h="370840">
                <a:tc>
                  <a:txBody>
                    <a:bodyPr/>
                    <a:lstStyle/>
                    <a:p>
                      <a:r>
                        <a:rPr lang="en-US" dirty="0" smtClean="0"/>
                        <a:t>VAT</a:t>
                      </a:r>
                      <a:endParaRPr lang="en-US" dirty="0"/>
                    </a:p>
                  </a:txBody>
                  <a:tcPr/>
                </a:tc>
                <a:tc>
                  <a:txBody>
                    <a:bodyPr/>
                    <a:lstStyle/>
                    <a:p>
                      <a:r>
                        <a:rPr lang="en-US" dirty="0" smtClean="0"/>
                        <a:t>Rates:</a:t>
                      </a:r>
                    </a:p>
                    <a:p>
                      <a:r>
                        <a:rPr lang="en-US" dirty="0" smtClean="0"/>
                        <a:t>-Export of goods/Services - 0%</a:t>
                      </a:r>
                    </a:p>
                    <a:p>
                      <a:r>
                        <a:rPr lang="en-US" dirty="0" smtClean="0"/>
                        <a:t>-Manufacturing/import of goods - 8% </a:t>
                      </a:r>
                    </a:p>
                    <a:p>
                      <a:r>
                        <a:rPr lang="en-US" dirty="0" smtClean="0"/>
                        <a:t>-Services – 12.5%</a:t>
                      </a:r>
                    </a:p>
                    <a:p>
                      <a:endParaRPr lang="en-US" dirty="0" smtClean="0"/>
                    </a:p>
                    <a:p>
                      <a:r>
                        <a:rPr lang="en-US" dirty="0" smtClean="0"/>
                        <a:t>Threshold –</a:t>
                      </a:r>
                    </a:p>
                    <a:p>
                      <a:r>
                        <a:rPr lang="en-US" dirty="0" smtClean="0"/>
                        <a:t>Rs.3</a:t>
                      </a:r>
                      <a:r>
                        <a:rPr lang="en-US" baseline="0" dirty="0" smtClean="0"/>
                        <a:t> </a:t>
                      </a:r>
                      <a:r>
                        <a:rPr lang="en-US" baseline="0" dirty="0" err="1" smtClean="0"/>
                        <a:t>mn</a:t>
                      </a:r>
                      <a:r>
                        <a:rPr lang="en-US" baseline="0" dirty="0" smtClean="0"/>
                        <a:t> </a:t>
                      </a:r>
                      <a:r>
                        <a:rPr lang="en-US" baseline="0" dirty="0" err="1" smtClean="0"/>
                        <a:t>p.q.</a:t>
                      </a:r>
                      <a:r>
                        <a:rPr lang="en-US" baseline="0" dirty="0" smtClean="0"/>
                        <a:t>/Rs.12mn p.a.</a:t>
                      </a:r>
                    </a:p>
                    <a:p>
                      <a:endParaRPr lang="en-US" baseline="0" dirty="0" smtClean="0"/>
                    </a:p>
                    <a:p>
                      <a:endParaRPr lang="en-US" baseline="0" dirty="0" smtClean="0"/>
                    </a:p>
                    <a:p>
                      <a:r>
                        <a:rPr lang="en-US" baseline="0" dirty="0" smtClean="0"/>
                        <a:t>Removal of VAT on Wholesale &amp; retail</a:t>
                      </a:r>
                      <a:endParaRPr lang="en-US" dirty="0" smtClean="0"/>
                    </a:p>
                    <a:p>
                      <a:endParaRPr lang="en-US" dirty="0"/>
                    </a:p>
                  </a:txBody>
                  <a:tcPr/>
                </a:tc>
                <a:tc>
                  <a:txBody>
                    <a:bodyPr/>
                    <a:lstStyle/>
                    <a:p>
                      <a:r>
                        <a:rPr lang="en-US" dirty="0" smtClean="0"/>
                        <a:t>Rates:</a:t>
                      </a:r>
                    </a:p>
                    <a:p>
                      <a:r>
                        <a:rPr lang="en-US" dirty="0" smtClean="0"/>
                        <a:t>Export of Goods/Services - 0%</a:t>
                      </a:r>
                    </a:p>
                    <a:p>
                      <a:r>
                        <a:rPr lang="en-US" dirty="0" smtClean="0"/>
                        <a:t>Standard Rate – 11%</a:t>
                      </a:r>
                    </a:p>
                    <a:p>
                      <a:endParaRPr lang="en-US" dirty="0" smtClean="0"/>
                    </a:p>
                    <a:p>
                      <a:endParaRPr lang="en-US" dirty="0" smtClean="0"/>
                    </a:p>
                    <a:p>
                      <a:r>
                        <a:rPr lang="en-US" dirty="0" smtClean="0"/>
                        <a:t>Threshold – </a:t>
                      </a:r>
                    </a:p>
                    <a:p>
                      <a:r>
                        <a:rPr lang="en-US" dirty="0" err="1" smtClean="0"/>
                        <a:t>Rs</a:t>
                      </a:r>
                      <a:r>
                        <a:rPr lang="en-US" dirty="0" smtClean="0"/>
                        <a:t>. 3.75mn taxable period /Rs15mn  p.a.</a:t>
                      </a:r>
                    </a:p>
                    <a:p>
                      <a:endParaRPr lang="en-US" dirty="0" smtClean="0"/>
                    </a:p>
                    <a:p>
                      <a:endParaRPr lang="en-US" dirty="0" smtClean="0"/>
                    </a:p>
                    <a:p>
                      <a:endParaRPr lang="en-US" dirty="0"/>
                    </a:p>
                  </a:txBody>
                  <a:tcPr/>
                </a:tc>
              </a:tr>
              <a:tr h="370840">
                <a:tc>
                  <a:txBody>
                    <a:bodyPr/>
                    <a:lstStyle/>
                    <a:p>
                      <a:r>
                        <a:rPr lang="en-US" dirty="0" smtClean="0"/>
                        <a:t>NBT</a:t>
                      </a:r>
                      <a:endParaRPr lang="en-US" dirty="0"/>
                    </a:p>
                  </a:txBody>
                  <a:tcPr/>
                </a:tc>
                <a:tc>
                  <a:txBody>
                    <a:bodyPr/>
                    <a:lstStyle/>
                    <a:p>
                      <a:pPr algn="l"/>
                      <a:r>
                        <a:rPr lang="en-US" dirty="0" smtClean="0"/>
                        <a:t>Rate - 4%</a:t>
                      </a:r>
                    </a:p>
                    <a:p>
                      <a:pPr algn="l"/>
                      <a:endParaRPr lang="en-US" dirty="0" smtClean="0"/>
                    </a:p>
                    <a:p>
                      <a:pPr algn="l"/>
                      <a:r>
                        <a:rPr lang="en-US" dirty="0" smtClean="0"/>
                        <a:t>Threshold –</a:t>
                      </a:r>
                    </a:p>
                    <a:p>
                      <a:pPr algn="l"/>
                      <a:r>
                        <a:rPr lang="en-US" dirty="0" smtClean="0"/>
                        <a:t>Rs.3 </a:t>
                      </a:r>
                      <a:r>
                        <a:rPr lang="en-US" dirty="0" err="1" smtClean="0"/>
                        <a:t>mn</a:t>
                      </a:r>
                      <a:r>
                        <a:rPr lang="en-US" dirty="0" smtClean="0"/>
                        <a:t> </a:t>
                      </a:r>
                      <a:r>
                        <a:rPr lang="en-US" dirty="0" err="1" smtClean="0"/>
                        <a:t>p.q.</a:t>
                      </a:r>
                      <a:r>
                        <a:rPr lang="en-US" dirty="0" smtClean="0"/>
                        <a:t>/Rs.12mn p.a.</a:t>
                      </a:r>
                    </a:p>
                    <a:p>
                      <a:pPr algn="ctr"/>
                      <a:endParaRPr lang="en-US" dirty="0"/>
                    </a:p>
                  </a:txBody>
                  <a:tcPr/>
                </a:tc>
                <a:tc>
                  <a:txBody>
                    <a:bodyPr/>
                    <a:lstStyle/>
                    <a:p>
                      <a:pPr algn="l"/>
                      <a:r>
                        <a:rPr lang="en-US" dirty="0" smtClean="0"/>
                        <a:t>Rate - 2%</a:t>
                      </a:r>
                    </a:p>
                    <a:p>
                      <a:pPr algn="ctr"/>
                      <a:endParaRPr lang="en-US" dirty="0" smtClean="0"/>
                    </a:p>
                    <a:p>
                      <a:pPr algn="l"/>
                      <a:r>
                        <a:rPr lang="en-US" dirty="0" smtClean="0"/>
                        <a:t>Threshold – </a:t>
                      </a:r>
                    </a:p>
                    <a:p>
                      <a:pPr algn="l"/>
                      <a:r>
                        <a:rPr lang="en-US" dirty="0" smtClean="0"/>
                        <a:t>Rs.3.75mn </a:t>
                      </a:r>
                      <a:r>
                        <a:rPr lang="en-US" dirty="0" err="1" smtClean="0"/>
                        <a:t>p.q.</a:t>
                      </a:r>
                      <a:r>
                        <a:rPr lang="en-US" dirty="0" smtClean="0"/>
                        <a:t>/ Rs.15mn p.a.</a:t>
                      </a:r>
                    </a:p>
                    <a:p>
                      <a:pPr algn="ctr"/>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00003002"/>
              </p:ext>
            </p:extLst>
          </p:nvPr>
        </p:nvGraphicFramePr>
        <p:xfrm>
          <a:off x="1828801" y="1641027"/>
          <a:ext cx="7575397" cy="4478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6884" y="4648200"/>
            <a:ext cx="2195965" cy="284052"/>
          </a:xfrm>
          <a:prstGeom prst="rect">
            <a:avLst/>
          </a:prstGeom>
          <a:noFill/>
        </p:spPr>
        <p:txBody>
          <a:bodyPr wrap="square" lIns="0" tIns="0" rIns="0" bIns="0" rtlCol="0">
            <a:spAutoFit/>
          </a:bodyPr>
          <a:lstStyle/>
          <a:p>
            <a:r>
              <a:rPr lang="en-US" sz="1846" dirty="0"/>
              <a:t>Environmental Fee</a:t>
            </a:r>
          </a:p>
        </p:txBody>
      </p:sp>
      <p:sp>
        <p:nvSpPr>
          <p:cNvPr id="6" name="TextBox 5"/>
          <p:cNvSpPr txBox="1"/>
          <p:nvPr/>
        </p:nvSpPr>
        <p:spPr>
          <a:xfrm>
            <a:off x="665933" y="3993733"/>
            <a:ext cx="2733760" cy="255776"/>
          </a:xfrm>
          <a:prstGeom prst="rect">
            <a:avLst/>
          </a:prstGeom>
          <a:noFill/>
        </p:spPr>
        <p:txBody>
          <a:bodyPr wrap="square" lIns="0" tIns="0" rIns="0" bIns="0" rtlCol="0">
            <a:spAutoFit/>
          </a:bodyPr>
          <a:lstStyle/>
          <a:p>
            <a:r>
              <a:rPr lang="en-US" sz="1662" dirty="0"/>
              <a:t>Charge on Airline tickets</a:t>
            </a:r>
          </a:p>
        </p:txBody>
      </p:sp>
      <p:sp>
        <p:nvSpPr>
          <p:cNvPr id="7" name="TextBox 6"/>
          <p:cNvSpPr txBox="1"/>
          <p:nvPr/>
        </p:nvSpPr>
        <p:spPr>
          <a:xfrm>
            <a:off x="646884" y="3083790"/>
            <a:ext cx="3906801" cy="539828"/>
          </a:xfrm>
          <a:prstGeom prst="rect">
            <a:avLst/>
          </a:prstGeom>
          <a:noFill/>
        </p:spPr>
        <p:txBody>
          <a:bodyPr wrap="square" lIns="0" tIns="0" rIns="0" bIns="0" rtlCol="0">
            <a:spAutoFit/>
          </a:bodyPr>
          <a:lstStyle/>
          <a:p>
            <a:r>
              <a:rPr lang="en-US" sz="1662" dirty="0"/>
              <a:t>- Company </a:t>
            </a:r>
            <a:r>
              <a:rPr lang="en-US" sz="1846" dirty="0"/>
              <a:t>Registration</a:t>
            </a:r>
            <a:r>
              <a:rPr lang="en-US" sz="1662" dirty="0"/>
              <a:t> Annual Fee /- Voluntary Liquidation Fee</a:t>
            </a:r>
          </a:p>
        </p:txBody>
      </p:sp>
      <p:sp>
        <p:nvSpPr>
          <p:cNvPr id="8" name="TextBox 7"/>
          <p:cNvSpPr txBox="1"/>
          <p:nvPr/>
        </p:nvSpPr>
        <p:spPr>
          <a:xfrm>
            <a:off x="1600200" y="2145571"/>
            <a:ext cx="4167755" cy="568104"/>
          </a:xfrm>
          <a:prstGeom prst="rect">
            <a:avLst/>
          </a:prstGeom>
          <a:noFill/>
        </p:spPr>
        <p:txBody>
          <a:bodyPr wrap="square" lIns="0" tIns="0" rIns="0" bIns="0" rtlCol="0">
            <a:spAutoFit/>
          </a:bodyPr>
          <a:lstStyle/>
          <a:p>
            <a:r>
              <a:rPr lang="en-US" sz="1846" dirty="0" smtClean="0"/>
              <a:t>International Telecommunication operators Levies</a:t>
            </a:r>
            <a:endParaRPr lang="en-US" sz="1846" dirty="0"/>
          </a:p>
        </p:txBody>
      </p:sp>
      <p:sp>
        <p:nvSpPr>
          <p:cNvPr id="14" name="Title 1"/>
          <p:cNvSpPr>
            <a:spLocks noGrp="1"/>
          </p:cNvSpPr>
          <p:nvPr>
            <p:ph type="title"/>
          </p:nvPr>
        </p:nvSpPr>
        <p:spPr>
          <a:xfrm>
            <a:off x="646883" y="200267"/>
            <a:ext cx="6779304" cy="531751"/>
          </a:xfrm>
        </p:spPr>
        <p:txBody>
          <a:bodyPr>
            <a:normAutofit/>
          </a:bodyPr>
          <a:lstStyle/>
          <a:p>
            <a:pPr defTabSz="844083"/>
            <a:r>
              <a:rPr lang="en-US" sz="1800" dirty="0">
                <a:latin typeface="Arial Bold" panose="020B0704020202020204" pitchFamily="34" charset="0"/>
                <a:cs typeface="Arial Bold" panose="020B0704020202020204" pitchFamily="34" charset="0"/>
                <a:sym typeface="Arial Bold" panose="020B0704020202020204" pitchFamily="34" charset="0"/>
              </a:rPr>
              <a:t>New Levies/ Charges</a:t>
            </a:r>
            <a:endParaRPr lang="en-US" sz="1800" dirty="0"/>
          </a:p>
        </p:txBody>
      </p:sp>
      <p:sp>
        <p:nvSpPr>
          <p:cNvPr id="15" name="AutoShape 8"/>
          <p:cNvSpPr>
            <a:spLocks/>
          </p:cNvSpPr>
          <p:nvPr/>
        </p:nvSpPr>
        <p:spPr bwMode="auto">
          <a:xfrm>
            <a:off x="646883" y="1388801"/>
            <a:ext cx="3961370" cy="59494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lvl1pPr>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1pPr>
            <a:lvl2pPr marL="742950" indent="-28575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2pPr>
            <a:lvl3pPr marL="11430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3pPr>
            <a:lvl4pPr marL="16002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4pPr>
            <a:lvl5pPr marL="2057400" indent="-228600">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sz="1200">
                <a:solidFill>
                  <a:srgbClr val="000000"/>
                </a:solidFill>
                <a:latin typeface="Helvetica" panose="020B0604020202020204" pitchFamily="34" charset="0"/>
                <a:cs typeface="Helvetica" panose="020B0604020202020204" pitchFamily="34" charset="0"/>
                <a:sym typeface="Helvetica" panose="020B0604020202020204" pitchFamily="34" charset="0"/>
              </a:defRPr>
            </a:lvl9pPr>
          </a:lstStyle>
          <a:p>
            <a:pPr defTabSz="844083"/>
            <a:endParaRPr lang="en-US" sz="1477" dirty="0">
              <a:solidFill>
                <a:schemeClr val="bg1"/>
              </a:solidFill>
            </a:endParaRPr>
          </a:p>
        </p:txBody>
      </p:sp>
    </p:spTree>
    <p:extLst>
      <p:ext uri="{BB962C8B-B14F-4D97-AF65-F5344CB8AC3E}">
        <p14:creationId xmlns:p14="http://schemas.microsoft.com/office/powerpoint/2010/main" val="1329027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46" dirty="0"/>
              <a:t> Proposals to encouraging Investments</a:t>
            </a:r>
          </a:p>
        </p:txBody>
      </p:sp>
      <p:sp>
        <p:nvSpPr>
          <p:cNvPr id="3" name="TextBox 2"/>
          <p:cNvSpPr txBox="1"/>
          <p:nvPr/>
        </p:nvSpPr>
        <p:spPr>
          <a:xfrm>
            <a:off x="685800" y="1066800"/>
            <a:ext cx="8440615" cy="5638800"/>
          </a:xfrm>
          <a:prstGeom prst="rect">
            <a:avLst/>
          </a:prstGeom>
          <a:noFill/>
        </p:spPr>
        <p:txBody>
          <a:bodyPr wrap="square" lIns="0" tIns="0" rIns="0" bIns="0" rtlCol="0">
            <a:noAutofit/>
          </a:bodyPr>
          <a:lstStyle/>
          <a:p>
            <a:pPr marL="158265" indent="-158265" algn="just">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Removal of land lease tax &amp; restrictions on land ownership on identified investments to foreigners </a:t>
            </a:r>
          </a:p>
          <a:p>
            <a:pPr marL="158265" indent="-158265" algn="just">
              <a:spcBef>
                <a:spcPts val="554"/>
              </a:spcBef>
              <a:spcAft>
                <a:spcPts val="554"/>
              </a:spcAft>
              <a:buClr>
                <a:schemeClr val="bg2"/>
              </a:buClr>
              <a:buFont typeface="Wingdings" panose="05000000000000000000" pitchFamily="2" charset="2"/>
              <a:buChar char="§"/>
            </a:pPr>
            <a:r>
              <a:rPr lang="en-US" sz="1600" dirty="0"/>
              <a:t>Offer State lands for investment in lagging regions</a:t>
            </a:r>
          </a:p>
          <a:p>
            <a:pPr marL="158265" indent="-158265" algn="just">
              <a:spcBef>
                <a:spcPts val="554"/>
              </a:spcBef>
              <a:spcAft>
                <a:spcPts val="554"/>
              </a:spcAft>
              <a:buClr>
                <a:schemeClr val="bg2"/>
              </a:buClr>
              <a:buFont typeface="Wingdings" panose="05000000000000000000" pitchFamily="2" charset="2"/>
              <a:buChar char="§"/>
            </a:pPr>
            <a:r>
              <a:rPr lang="en-US" sz="1600" dirty="0"/>
              <a:t>Replace BOI with a “Agency for Development”, complete application process to commence business within 50 days for foreign investment</a:t>
            </a:r>
          </a:p>
          <a:p>
            <a:pPr marL="158265" indent="-158265" algn="just">
              <a:lnSpc>
                <a:spcPct val="150000"/>
              </a:lnSpc>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Setting up of a “Colombo International Financial Centre”</a:t>
            </a:r>
          </a:p>
          <a:p>
            <a:pPr marL="158265" indent="-158265" algn="just">
              <a:lnSpc>
                <a:spcPct val="150000"/>
              </a:lnSpc>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Introduce a Foreign Exchange Management Bill &amp; an Investment Act to grant incentives </a:t>
            </a:r>
          </a:p>
          <a:p>
            <a:pPr marL="158265" indent="-158265" algn="just">
              <a:lnSpc>
                <a:spcPct val="150000"/>
              </a:lnSpc>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An EXIM bank to be setup and to be listed at the CSE.</a:t>
            </a:r>
          </a:p>
          <a:p>
            <a:pPr marL="158265" indent="-158265" algn="just">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Abolishing Securities Investment Account (SIA) &amp; allowing investors to bring money via any bank a/c</a:t>
            </a:r>
            <a:endParaRPr lang="en-US" sz="1600" dirty="0"/>
          </a:p>
          <a:p>
            <a:pPr marL="158265" indent="-158265" algn="just">
              <a:lnSpc>
                <a:spcPct val="150000"/>
              </a:lnSpc>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Removal of stamp duty on share certificates &amp; REIT’s </a:t>
            </a:r>
          </a:p>
          <a:p>
            <a:pPr marL="158265" indent="-158265" algn="just">
              <a:lnSpc>
                <a:spcPct val="150000"/>
              </a:lnSpc>
              <a:spcBef>
                <a:spcPts val="554"/>
              </a:spcBef>
              <a:spcAft>
                <a:spcPts val="554"/>
              </a:spcAft>
              <a:buClr>
                <a:schemeClr val="bg2"/>
              </a:buClr>
              <a:buFont typeface="Wingdings" panose="05000000000000000000" pitchFamily="2" charset="2"/>
              <a:buChar char="§"/>
            </a:pPr>
            <a:r>
              <a:rPr lang="en-US" sz="1600" dirty="0">
                <a:latin typeface="Arial" pitchFamily="34" charset="0"/>
                <a:cs typeface="Arial" pitchFamily="34" charset="0"/>
              </a:rPr>
              <a:t>Removal of </a:t>
            </a:r>
            <a:r>
              <a:rPr lang="en-US" sz="1600" dirty="0"/>
              <a:t>income tax and withholding tax applicable to corporate debt securities</a:t>
            </a:r>
          </a:p>
          <a:p>
            <a:pPr marL="158265" indent="-158265" algn="just">
              <a:lnSpc>
                <a:spcPct val="150000"/>
              </a:lnSpc>
              <a:spcBef>
                <a:spcPts val="554"/>
              </a:spcBef>
              <a:spcAft>
                <a:spcPts val="554"/>
              </a:spcAft>
              <a:buClr>
                <a:schemeClr val="bg2"/>
              </a:buClr>
              <a:buFont typeface="Wingdings" panose="05000000000000000000" pitchFamily="2" charset="2"/>
              <a:buChar char="§"/>
            </a:pPr>
            <a:r>
              <a:rPr lang="en-US" sz="1600" dirty="0"/>
              <a:t>Dividend exemption on listed shares for non citizens / foreign companies</a:t>
            </a:r>
          </a:p>
          <a:p>
            <a:pPr marL="158265" indent="-158265" algn="just">
              <a:spcBef>
                <a:spcPts val="554"/>
              </a:spcBef>
              <a:spcAft>
                <a:spcPts val="554"/>
              </a:spcAft>
              <a:buClr>
                <a:schemeClr val="bg2"/>
              </a:buClr>
              <a:buFont typeface="Wingdings" panose="05000000000000000000" pitchFamily="2" charset="2"/>
              <a:buChar char="§"/>
            </a:pPr>
            <a:endParaRPr lang="en-US" sz="1600" dirty="0">
              <a:latin typeface="Arial" pitchFamily="34" charset="0"/>
              <a:cs typeface="Arial" pitchFamily="34" charset="0"/>
            </a:endParaRPr>
          </a:p>
          <a:p>
            <a:pPr algn="just">
              <a:spcBef>
                <a:spcPts val="554"/>
              </a:spcBef>
              <a:spcAft>
                <a:spcPts val="554"/>
              </a:spcAft>
              <a:buClr>
                <a:schemeClr val="bg2"/>
              </a:buClr>
            </a:pPr>
            <a:endParaRPr lang="en-US" sz="1477" dirty="0">
              <a:latin typeface="Arial" pitchFamily="34" charset="0"/>
              <a:cs typeface="Arial" pitchFamily="34" charset="0"/>
            </a:endParaRPr>
          </a:p>
          <a:p>
            <a:pPr algn="just">
              <a:spcBef>
                <a:spcPts val="554"/>
              </a:spcBef>
              <a:spcAft>
                <a:spcPts val="554"/>
              </a:spcAft>
              <a:buClr>
                <a:schemeClr val="bg2"/>
              </a:buClr>
            </a:pPr>
            <a:r>
              <a:rPr lang="en-US" sz="1477" dirty="0">
                <a:latin typeface="Arial" pitchFamily="34" charset="0"/>
                <a:cs typeface="Arial" pitchFamily="34" charset="0"/>
              </a:rPr>
              <a:t> </a:t>
            </a:r>
          </a:p>
          <a:p>
            <a:pPr marL="158265" indent="-158265" algn="just">
              <a:spcBef>
                <a:spcPts val="554"/>
              </a:spcBef>
              <a:spcAft>
                <a:spcPts val="554"/>
              </a:spcAft>
              <a:buClr>
                <a:schemeClr val="bg2"/>
              </a:buClr>
              <a:buFont typeface="Wingdings" panose="05000000000000000000" pitchFamily="2" charset="2"/>
              <a:buChar char="§"/>
            </a:pPr>
            <a:endParaRPr lang="en-US" sz="1477" dirty="0">
              <a:latin typeface="Arial" pitchFamily="34" charset="0"/>
              <a:cs typeface="Arial" pitchFamily="34" charset="0"/>
            </a:endParaRPr>
          </a:p>
          <a:p>
            <a:pPr marL="158265" indent="-158265" algn="just">
              <a:spcBef>
                <a:spcPts val="554"/>
              </a:spcBef>
              <a:spcAft>
                <a:spcPts val="554"/>
              </a:spcAft>
              <a:buClr>
                <a:schemeClr val="bg2"/>
              </a:buClr>
              <a:buFont typeface="Wingdings" panose="05000000000000000000" pitchFamily="2" charset="2"/>
              <a:buChar char="§"/>
            </a:pPr>
            <a:endParaRPr lang="en-US" sz="1477" dirty="0">
              <a:latin typeface="Arial" pitchFamily="34" charset="0"/>
              <a:cs typeface="Arial" pitchFamily="34" charset="0"/>
            </a:endParaRPr>
          </a:p>
        </p:txBody>
      </p:sp>
    </p:spTree>
    <p:extLst>
      <p:ext uri="{BB962C8B-B14F-4D97-AF65-F5344CB8AC3E}">
        <p14:creationId xmlns:p14="http://schemas.microsoft.com/office/powerpoint/2010/main" val="37918923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3"/>
  <p:tag name="TYPE" val="Screen"/>
  <p:tag name="KEYWORD" val="SCREEN"/>
  <p:tag name="TEMPLATEVERSION" val="18/10/2010 19:17:08"/>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heme/theme1.xml><?xml version="1.0" encoding="utf-8"?>
<a:theme xmlns:a="http://schemas.openxmlformats.org/drawingml/2006/main" name="KPMG_CREATE_A4_Template_2007">
  <a:themeElements>
    <a:clrScheme name="KPMG_CREATE_A4_Template_2003 5">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fontScheme name="KPMG_CREATE_A4_Template_2003">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cs typeface="Arial" charset="0"/>
          </a:defRPr>
        </a:defPPr>
      </a:lstStyle>
    </a:lnDef>
    <a:txDef>
      <a:spPr>
        <a:noFill/>
      </a:spPr>
      <a:bodyPr wrap="none" lIns="0" tIns="0" rIns="0" bIns="0" rtlCol="0">
        <a:spAutoFit/>
      </a:bodyPr>
      <a:lstStyle>
        <a:defPPr algn="l">
          <a:spcBef>
            <a:spcPts val="0"/>
          </a:spcBef>
          <a:defRPr sz="1400" dirty="0" err="1" smtClean="0"/>
        </a:defPPr>
      </a:lstStyle>
    </a:txDef>
  </a:objectDefaults>
  <a:extraClrSchemeLst>
    <a:extraClrScheme>
      <a:clrScheme name="KPMG_CREATE_A4_Template_2003 1">
        <a:dk1>
          <a:srgbClr val="00338D"/>
        </a:dk1>
        <a:lt1>
          <a:srgbClr val="FFFFFF"/>
        </a:lt1>
        <a:dk2>
          <a:srgbClr val="000000"/>
        </a:dk2>
        <a:lt2>
          <a:srgbClr val="BABBBC"/>
        </a:lt2>
        <a:accent1>
          <a:srgbClr val="007C92"/>
        </a:accent1>
        <a:accent2>
          <a:srgbClr val="409DAD"/>
        </a:accent2>
        <a:accent3>
          <a:srgbClr val="FFFFFF"/>
        </a:accent3>
        <a:accent4>
          <a:srgbClr val="002A78"/>
        </a:accent4>
        <a:accent5>
          <a:srgbClr val="AABFC7"/>
        </a:accent5>
        <a:accent6>
          <a:srgbClr val="398E9C"/>
        </a:accent6>
        <a:hlink>
          <a:srgbClr val="80BEC9"/>
        </a:hlink>
        <a:folHlink>
          <a:srgbClr val="BFDEE4"/>
        </a:folHlink>
      </a:clrScheme>
      <a:clrMap bg1="lt1" tx1="dk1" bg2="lt2" tx2="dk2" accent1="accent1" accent2="accent2" accent3="accent3" accent4="accent4" accent5="accent5" accent6="accent6" hlink="hlink" folHlink="folHlink"/>
    </a:extraClrScheme>
    <a:extraClrScheme>
      <a:clrScheme name="KPMG_CREATE_A4_Template_2003 2">
        <a:dk1>
          <a:srgbClr val="00338D"/>
        </a:dk1>
        <a:lt1>
          <a:srgbClr val="FFFFFF"/>
        </a:lt1>
        <a:dk2>
          <a:srgbClr val="000000"/>
        </a:dk2>
        <a:lt2>
          <a:srgbClr val="BABBBC"/>
        </a:lt2>
        <a:accent1>
          <a:srgbClr val="8E258D"/>
        </a:accent1>
        <a:accent2>
          <a:srgbClr val="AA5CAA"/>
        </a:accent2>
        <a:accent3>
          <a:srgbClr val="FFFFFF"/>
        </a:accent3>
        <a:accent4>
          <a:srgbClr val="002A78"/>
        </a:accent4>
        <a:accent5>
          <a:srgbClr val="C6AC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3">
        <a:dk1>
          <a:srgbClr val="8E258D"/>
        </a:dk1>
        <a:lt1>
          <a:srgbClr val="FFFFFF"/>
        </a:lt1>
        <a:dk2>
          <a:srgbClr val="000000"/>
        </a:dk2>
        <a:lt2>
          <a:srgbClr val="BABBBC"/>
        </a:lt2>
        <a:accent1>
          <a:srgbClr val="00338D"/>
        </a:accent1>
        <a:accent2>
          <a:srgbClr val="AA5CAA"/>
        </a:accent2>
        <a:accent3>
          <a:srgbClr val="FFFFFF"/>
        </a:accent3>
        <a:accent4>
          <a:srgbClr val="781E78"/>
        </a:accent4>
        <a:accent5>
          <a:srgbClr val="AAADC5"/>
        </a:accent5>
        <a:accent6>
          <a:srgbClr val="9A539A"/>
        </a:accent6>
        <a:hlink>
          <a:srgbClr val="C792C6"/>
        </a:hlink>
        <a:folHlink>
          <a:srgbClr val="E3C9E3"/>
        </a:folHlink>
      </a:clrScheme>
      <a:clrMap bg1="lt1" tx1="dk1" bg2="lt2" tx2="dk2" accent1="accent1" accent2="accent2" accent3="accent3" accent4="accent4" accent5="accent5" accent6="accent6" hlink="hlink" folHlink="folHlink"/>
    </a:extraClrScheme>
    <a:extraClrScheme>
      <a:clrScheme name="KPMG_CREATE_A4_Template_2003 4">
        <a:dk1>
          <a:srgbClr val="000000"/>
        </a:dk1>
        <a:lt1>
          <a:srgbClr val="FFFFFF"/>
        </a:lt1>
        <a:dk2>
          <a:srgbClr val="000000"/>
        </a:dk2>
        <a:lt2>
          <a:srgbClr val="747678"/>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
      <a:clrScheme name="KPMG_CREATE_A4_Template_2003 5">
        <a:dk1>
          <a:srgbClr val="000000"/>
        </a:dk1>
        <a:lt1>
          <a:srgbClr val="FFFFFF"/>
        </a:lt1>
        <a:dk2>
          <a:srgbClr val="0C2D83"/>
        </a:dk2>
        <a:lt2>
          <a:srgbClr val="CCD6E3"/>
        </a:lt2>
        <a:accent1>
          <a:srgbClr val="8AA5CB"/>
        </a:accent1>
        <a:accent2>
          <a:srgbClr val="FAD8AF"/>
        </a:accent2>
        <a:accent3>
          <a:srgbClr val="FFFFFF"/>
        </a:accent3>
        <a:accent4>
          <a:srgbClr val="000000"/>
        </a:accent4>
        <a:accent5>
          <a:srgbClr val="C4CFE2"/>
        </a:accent5>
        <a:accent6>
          <a:srgbClr val="E3C49E"/>
        </a:accent6>
        <a:hlink>
          <a:srgbClr val="F5B36A"/>
        </a:hlink>
        <a:folHlink>
          <a:srgbClr val="AABE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TotalTime>
  <Words>941</Words>
  <Application>Microsoft Office PowerPoint</Application>
  <PresentationFormat>A4 Paper (210x297 mm)</PresentationFormat>
  <Paragraphs>158</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Bold</vt:lpstr>
      <vt:lpstr>Helvetica</vt:lpstr>
      <vt:lpstr>KPMG Extralight</vt:lpstr>
      <vt:lpstr>Univers 45 Light</vt:lpstr>
      <vt:lpstr>Wingdings</vt:lpstr>
      <vt:lpstr>KPMG_CREATE_A4_Template_2007</vt:lpstr>
      <vt:lpstr>Budget 2016  Highlights</vt:lpstr>
      <vt:lpstr> Agenda  1. Budget Overview  2. Simplified Tax Regime  3. Changes to the Indirect taxes  4. New Levies/ Charges  5. Impact on Key Sectors</vt:lpstr>
      <vt:lpstr>Budget Overview</vt:lpstr>
      <vt:lpstr>Budget Overview</vt:lpstr>
      <vt:lpstr>Simplified Tax Regime – Direct Tax</vt:lpstr>
      <vt:lpstr>Simplified Tax Regime - Removal of Levies</vt:lpstr>
      <vt:lpstr>Changes to the Indirect taxes</vt:lpstr>
      <vt:lpstr>New Levies/ Charges</vt:lpstr>
      <vt:lpstr> Proposals to encouraging Investments</vt:lpstr>
      <vt:lpstr>Impact  on  Agriculture </vt:lpstr>
      <vt:lpstr>Impact on Small &amp; Medium Entrepreneurs (SME’s)</vt:lpstr>
      <vt:lpstr>Impact on Tourism and Leisure </vt:lpstr>
      <vt:lpstr>Impact on Banking and Finance</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2016  Highlights</dc:title>
  <dc:creator>Hassan, Noorul</dc:creator>
  <cp:lastModifiedBy>Mihular, Reyaz</cp:lastModifiedBy>
  <cp:revision>54</cp:revision>
  <cp:lastPrinted>2015-12-07T11:10:17Z</cp:lastPrinted>
  <dcterms:created xsi:type="dcterms:W3CDTF">2015-12-07T05:58:49Z</dcterms:created>
  <dcterms:modified xsi:type="dcterms:W3CDTF">2015-12-07T12:15:50Z</dcterms:modified>
</cp:coreProperties>
</file>