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30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1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0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7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1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9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1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70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1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3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B278D-17A3-4FCD-AC10-73BA1E819A06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A6A2F-087B-42CA-B472-97E6E45DF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7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065" y="83064"/>
            <a:ext cx="7295290" cy="67749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741333" cy="160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90" r="25481"/>
          <a:stretch/>
        </p:blipFill>
        <p:spPr>
          <a:xfrm>
            <a:off x="5808134" y="283203"/>
            <a:ext cx="4741333" cy="63821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741333" cy="160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71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663" y="0"/>
            <a:ext cx="8875059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741333" cy="160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1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Harsha Madhusanka</dc:creator>
  <cp:lastModifiedBy>Harsha Madhusanka</cp:lastModifiedBy>
  <cp:revision>10</cp:revision>
  <dcterms:created xsi:type="dcterms:W3CDTF">2015-10-23T10:24:19Z</dcterms:created>
  <dcterms:modified xsi:type="dcterms:W3CDTF">2015-10-30T07:50:30Z</dcterms:modified>
</cp:coreProperties>
</file>